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4"/>
  </p:sldMasterIdLst>
  <p:notesMasterIdLst>
    <p:notesMasterId r:id="rId19"/>
  </p:notesMasterIdLst>
  <p:handoutMasterIdLst>
    <p:handoutMasterId r:id="rId20"/>
  </p:handoutMasterIdLst>
  <p:sldIdLst>
    <p:sldId id="256" r:id="rId5"/>
    <p:sldId id="291" r:id="rId6"/>
    <p:sldId id="334" r:id="rId7"/>
    <p:sldId id="266" r:id="rId8"/>
    <p:sldId id="292" r:id="rId9"/>
    <p:sldId id="299" r:id="rId10"/>
    <p:sldId id="313" r:id="rId11"/>
    <p:sldId id="301" r:id="rId12"/>
    <p:sldId id="312" r:id="rId13"/>
    <p:sldId id="316" r:id="rId14"/>
    <p:sldId id="337" r:id="rId15"/>
    <p:sldId id="339" r:id="rId16"/>
    <p:sldId id="293" r:id="rId17"/>
    <p:sldId id="317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ith Rangel" initials="JR" lastIdx="2" clrIdx="0">
    <p:extLst>
      <p:ext uri="{19B8F6BF-5375-455C-9EA6-DF929625EA0E}">
        <p15:presenceInfo xmlns:p15="http://schemas.microsoft.com/office/powerpoint/2012/main" userId="S::judith.rangel@cobbk12.org::2a31345d-843b-4576-ae02-c08e413f05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74A74F-6759-D350-00E0-E2846A51EC95}" v="370" dt="2020-03-18T14:26:40.813"/>
    <p1510:client id="{C26BAE4C-0E09-FB79-399F-4DA22469EF41}" v="18" dt="2020-03-18T14:34:21.193"/>
    <p1510:client id="{D3CD8746-89C9-409C-B09B-CE53C7F55F3A}" v="10" dt="2020-03-18T15:04:28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Rangel" userId="2a31345d-843b-4576-ae02-c08e413f0575" providerId="ADAL" clId="{D3CD8746-89C9-409C-B09B-CE53C7F55F3A}"/>
    <pc:docChg chg="modSld">
      <pc:chgData name="Judith Rangel" userId="2a31345d-843b-4576-ae02-c08e413f0575" providerId="ADAL" clId="{D3CD8746-89C9-409C-B09B-CE53C7F55F3A}" dt="2020-03-18T17:49:46.613" v="38" actId="20577"/>
      <pc:docMkLst>
        <pc:docMk/>
      </pc:docMkLst>
      <pc:sldChg chg="addSp delSp modSp">
        <pc:chgData name="Judith Rangel" userId="2a31345d-843b-4576-ae02-c08e413f0575" providerId="ADAL" clId="{D3CD8746-89C9-409C-B09B-CE53C7F55F3A}" dt="2020-03-18T13:47:46.587" v="0"/>
        <pc:sldMkLst>
          <pc:docMk/>
          <pc:sldMk cId="2742493966" sldId="266"/>
        </pc:sldMkLst>
        <pc:picChg chg="add mod">
          <ac:chgData name="Judith Rangel" userId="2a31345d-843b-4576-ae02-c08e413f0575" providerId="ADAL" clId="{D3CD8746-89C9-409C-B09B-CE53C7F55F3A}" dt="2020-03-18T13:47:46.587" v="0"/>
          <ac:picMkLst>
            <pc:docMk/>
            <pc:sldMk cId="2742493966" sldId="266"/>
            <ac:picMk id="5" creationId="{55C91E45-8EAD-42B4-9CF5-C25A59C4AE51}"/>
          </ac:picMkLst>
        </pc:picChg>
        <pc:picChg chg="del">
          <ac:chgData name="Judith Rangel" userId="2a31345d-843b-4576-ae02-c08e413f0575" providerId="ADAL" clId="{D3CD8746-89C9-409C-B09B-CE53C7F55F3A}" dt="2020-03-18T13:47:46.587" v="0"/>
          <ac:picMkLst>
            <pc:docMk/>
            <pc:sldMk cId="2742493966" sldId="266"/>
            <ac:picMk id="10" creationId="{9FAD61BE-00DA-4013-8202-85D361B4A4BD}"/>
          </ac:picMkLst>
        </pc:picChg>
      </pc:sldChg>
      <pc:sldChg chg="addSp delSp modSp">
        <pc:chgData name="Judith Rangel" userId="2a31345d-843b-4576-ae02-c08e413f0575" providerId="ADAL" clId="{D3CD8746-89C9-409C-B09B-CE53C7F55F3A}" dt="2020-03-18T15:04:28.634" v="9"/>
        <pc:sldMkLst>
          <pc:docMk/>
          <pc:sldMk cId="2650636273" sldId="317"/>
        </pc:sldMkLst>
        <pc:picChg chg="add del mod">
          <ac:chgData name="Judith Rangel" userId="2a31345d-843b-4576-ae02-c08e413f0575" providerId="ADAL" clId="{D3CD8746-89C9-409C-B09B-CE53C7F55F3A}" dt="2020-03-18T14:51:24.848" v="6"/>
          <ac:picMkLst>
            <pc:docMk/>
            <pc:sldMk cId="2650636273" sldId="317"/>
            <ac:picMk id="3" creationId="{4231E5DD-F9F4-41D1-A20B-E446BBC31E98}"/>
          </ac:picMkLst>
        </pc:picChg>
        <pc:picChg chg="add del mod">
          <ac:chgData name="Judith Rangel" userId="2a31345d-843b-4576-ae02-c08e413f0575" providerId="ADAL" clId="{D3CD8746-89C9-409C-B09B-CE53C7F55F3A}" dt="2020-03-18T14:52:07.115" v="7"/>
          <ac:picMkLst>
            <pc:docMk/>
            <pc:sldMk cId="2650636273" sldId="317"/>
            <ac:picMk id="5" creationId="{0E94555C-E827-4A60-9CD0-90A79439B27E}"/>
          </ac:picMkLst>
        </pc:picChg>
        <pc:picChg chg="add del mod">
          <ac:chgData name="Judith Rangel" userId="2a31345d-843b-4576-ae02-c08e413f0575" providerId="ADAL" clId="{D3CD8746-89C9-409C-B09B-CE53C7F55F3A}" dt="2020-03-18T15:03:52.916" v="8"/>
          <ac:picMkLst>
            <pc:docMk/>
            <pc:sldMk cId="2650636273" sldId="317"/>
            <ac:picMk id="6" creationId="{72164B23-8AF7-4F65-9D3B-B569F9926248}"/>
          </ac:picMkLst>
        </pc:picChg>
        <pc:picChg chg="add del mod">
          <ac:chgData name="Judith Rangel" userId="2a31345d-843b-4576-ae02-c08e413f0575" providerId="ADAL" clId="{D3CD8746-89C9-409C-B09B-CE53C7F55F3A}" dt="2020-03-18T15:04:28.634" v="9"/>
          <ac:picMkLst>
            <pc:docMk/>
            <pc:sldMk cId="2650636273" sldId="317"/>
            <ac:picMk id="7" creationId="{7765C20D-6683-430C-A918-3AA5D349800F}"/>
          </ac:picMkLst>
        </pc:picChg>
        <pc:picChg chg="add mod">
          <ac:chgData name="Judith Rangel" userId="2a31345d-843b-4576-ae02-c08e413f0575" providerId="ADAL" clId="{D3CD8746-89C9-409C-B09B-CE53C7F55F3A}" dt="2020-03-18T15:04:28.634" v="9"/>
          <ac:picMkLst>
            <pc:docMk/>
            <pc:sldMk cId="2650636273" sldId="317"/>
            <ac:picMk id="8" creationId="{F1BA725C-7971-47BC-8F15-1387A3F9E85B}"/>
          </ac:picMkLst>
        </pc:picChg>
        <pc:picChg chg="del">
          <ac:chgData name="Judith Rangel" userId="2a31345d-843b-4576-ae02-c08e413f0575" providerId="ADAL" clId="{D3CD8746-89C9-409C-B09B-CE53C7F55F3A}" dt="2020-03-18T14:51:03.040" v="5"/>
          <ac:picMkLst>
            <pc:docMk/>
            <pc:sldMk cId="2650636273" sldId="317"/>
            <ac:picMk id="9" creationId="{63446D2F-F3D1-4DF2-AF86-0DE3051D4AB9}"/>
          </ac:picMkLst>
        </pc:picChg>
      </pc:sldChg>
      <pc:sldChg chg="addSp delSp modSp">
        <pc:chgData name="Judith Rangel" userId="2a31345d-843b-4576-ae02-c08e413f0575" providerId="ADAL" clId="{D3CD8746-89C9-409C-B09B-CE53C7F55F3A}" dt="2020-03-18T17:49:46.613" v="38" actId="20577"/>
        <pc:sldMkLst>
          <pc:docMk/>
          <pc:sldMk cId="3031306218" sldId="337"/>
        </pc:sldMkLst>
        <pc:spChg chg="mod">
          <ac:chgData name="Judith Rangel" userId="2a31345d-843b-4576-ae02-c08e413f0575" providerId="ADAL" clId="{D3CD8746-89C9-409C-B09B-CE53C7F55F3A}" dt="2020-03-18T17:49:46.613" v="38" actId="20577"/>
          <ac:spMkLst>
            <pc:docMk/>
            <pc:sldMk cId="3031306218" sldId="337"/>
            <ac:spMk id="6" creationId="{B2C2E7BC-5C87-44A2-A9B9-EB0331ED84C7}"/>
          </ac:spMkLst>
        </pc:spChg>
        <pc:graphicFrameChg chg="mod">
          <ac:chgData name="Judith Rangel" userId="2a31345d-843b-4576-ae02-c08e413f0575" providerId="ADAL" clId="{D3CD8746-89C9-409C-B09B-CE53C7F55F3A}" dt="2020-03-18T17:48:19.616" v="37" actId="1076"/>
          <ac:graphicFrameMkLst>
            <pc:docMk/>
            <pc:sldMk cId="3031306218" sldId="337"/>
            <ac:graphicFrameMk id="7" creationId="{D5EE6F4C-B687-44D4-B019-973508C836A1}"/>
          </ac:graphicFrameMkLst>
        </pc:graphicFrameChg>
        <pc:picChg chg="add del mod">
          <ac:chgData name="Judith Rangel" userId="2a31345d-843b-4576-ae02-c08e413f0575" providerId="ADAL" clId="{D3CD8746-89C9-409C-B09B-CE53C7F55F3A}" dt="2020-03-18T14:48:04.364" v="2"/>
          <ac:picMkLst>
            <pc:docMk/>
            <pc:sldMk cId="3031306218" sldId="337"/>
            <ac:picMk id="3" creationId="{CC09A6F0-4B0D-4339-BE5F-EB47D1EBCD4E}"/>
          </ac:picMkLst>
        </pc:picChg>
        <pc:picChg chg="add del mod">
          <ac:chgData name="Judith Rangel" userId="2a31345d-843b-4576-ae02-c08e413f0575" providerId="ADAL" clId="{D3CD8746-89C9-409C-B09B-CE53C7F55F3A}" dt="2020-03-18T14:48:38.009" v="3"/>
          <ac:picMkLst>
            <pc:docMk/>
            <pc:sldMk cId="3031306218" sldId="337"/>
            <ac:picMk id="4" creationId="{D8ED80DA-8B4E-4419-9A84-2E32064309BA}"/>
          </ac:picMkLst>
        </pc:picChg>
        <pc:picChg chg="add mod">
          <ac:chgData name="Judith Rangel" userId="2a31345d-843b-4576-ae02-c08e413f0575" providerId="ADAL" clId="{D3CD8746-89C9-409C-B09B-CE53C7F55F3A}" dt="2020-03-18T14:48:38.009" v="3"/>
          <ac:picMkLst>
            <pc:docMk/>
            <pc:sldMk cId="3031306218" sldId="337"/>
            <ac:picMk id="5" creationId="{60C2C72C-CF0E-4FE8-92AF-2903C88C7440}"/>
          </ac:picMkLst>
        </pc:picChg>
        <pc:picChg chg="del">
          <ac:chgData name="Judith Rangel" userId="2a31345d-843b-4576-ae02-c08e413f0575" providerId="ADAL" clId="{D3CD8746-89C9-409C-B09B-CE53C7F55F3A}" dt="2020-03-18T14:47:03.865" v="1"/>
          <ac:picMkLst>
            <pc:docMk/>
            <pc:sldMk cId="3031306218" sldId="337"/>
            <ac:picMk id="11" creationId="{547B0EA0-2657-44E6-A900-ED3DE99F78AA}"/>
          </ac:picMkLst>
        </pc:picChg>
      </pc:sldChg>
      <pc:sldChg chg="addSp delSp modSp">
        <pc:chgData name="Judith Rangel" userId="2a31345d-843b-4576-ae02-c08e413f0575" providerId="ADAL" clId="{D3CD8746-89C9-409C-B09B-CE53C7F55F3A}" dt="2020-03-18T14:49:50.925" v="4"/>
        <pc:sldMkLst>
          <pc:docMk/>
          <pc:sldMk cId="70347177" sldId="339"/>
        </pc:sldMkLst>
        <pc:picChg chg="del">
          <ac:chgData name="Judith Rangel" userId="2a31345d-843b-4576-ae02-c08e413f0575" providerId="ADAL" clId="{D3CD8746-89C9-409C-B09B-CE53C7F55F3A}" dt="2020-03-18T14:49:50.925" v="4"/>
          <ac:picMkLst>
            <pc:docMk/>
            <pc:sldMk cId="70347177" sldId="339"/>
            <ac:picMk id="3" creationId="{154B3A3F-A246-497E-A558-277F06F02386}"/>
          </ac:picMkLst>
        </pc:picChg>
        <pc:picChg chg="add mod">
          <ac:chgData name="Judith Rangel" userId="2a31345d-843b-4576-ae02-c08e413f0575" providerId="ADAL" clId="{D3CD8746-89C9-409C-B09B-CE53C7F55F3A}" dt="2020-03-18T14:49:50.925" v="4"/>
          <ac:picMkLst>
            <pc:docMk/>
            <pc:sldMk cId="70347177" sldId="339"/>
            <ac:picMk id="5" creationId="{6E822296-03F7-4E3A-90B3-9B78A26F99CD}"/>
          </ac:picMkLst>
        </pc:picChg>
      </pc:sldChg>
    </pc:docChg>
  </pc:docChgLst>
  <pc:docChgLst>
    <pc:chgData name="Judith Rangel" userId="S::judith.rangel@cobbk12.org::2a31345d-843b-4576-ae02-c08e413f0575" providerId="AD" clId="Web-{9B74A74F-6759-D350-00E0-E2846A51EC95}"/>
    <pc:docChg chg="modSld">
      <pc:chgData name="Judith Rangel" userId="S::judith.rangel@cobbk12.org::2a31345d-843b-4576-ae02-c08e413f0575" providerId="AD" clId="Web-{9B74A74F-6759-D350-00E0-E2846A51EC95}" dt="2020-03-18T14:26:40.813" v="334" actId="20577"/>
      <pc:docMkLst>
        <pc:docMk/>
      </pc:docMkLst>
      <pc:sldChg chg="modSp">
        <pc:chgData name="Judith Rangel" userId="S::judith.rangel@cobbk12.org::2a31345d-843b-4576-ae02-c08e413f0575" providerId="AD" clId="Web-{9B74A74F-6759-D350-00E0-E2846A51EC95}" dt="2020-03-18T13:52:37.112" v="6" actId="20577"/>
        <pc:sldMkLst>
          <pc:docMk/>
          <pc:sldMk cId="282018082" sldId="256"/>
        </pc:sldMkLst>
        <pc:spChg chg="mod">
          <ac:chgData name="Judith Rangel" userId="S::judith.rangel@cobbk12.org::2a31345d-843b-4576-ae02-c08e413f0575" providerId="AD" clId="Web-{9B74A74F-6759-D350-00E0-E2846A51EC95}" dt="2020-03-18T13:52:37.112" v="6" actId="20577"/>
          <ac:spMkLst>
            <pc:docMk/>
            <pc:sldMk cId="282018082" sldId="256"/>
            <ac:spMk id="3" creationId="{00000000-0000-0000-0000-000000000000}"/>
          </ac:spMkLst>
        </pc:spChg>
      </pc:sldChg>
      <pc:sldChg chg="modSp">
        <pc:chgData name="Judith Rangel" userId="S::judith.rangel@cobbk12.org::2a31345d-843b-4576-ae02-c08e413f0575" providerId="AD" clId="Web-{9B74A74F-6759-D350-00E0-E2846A51EC95}" dt="2020-03-18T14:24:41.360" v="325"/>
        <pc:sldMkLst>
          <pc:docMk/>
          <pc:sldMk cId="2742493966" sldId="266"/>
        </pc:sldMkLst>
        <pc:graphicFrameChg chg="mod modGraphic">
          <ac:chgData name="Judith Rangel" userId="S::judith.rangel@cobbk12.org::2a31345d-843b-4576-ae02-c08e413f0575" providerId="AD" clId="Web-{9B74A74F-6759-D350-00E0-E2846A51EC95}" dt="2020-03-18T14:24:41.360" v="325"/>
          <ac:graphicFrameMkLst>
            <pc:docMk/>
            <pc:sldMk cId="2742493966" sldId="266"/>
            <ac:graphicFrameMk id="2" creationId="{00000000-0000-0000-0000-000000000000}"/>
          </ac:graphicFrameMkLst>
        </pc:graphicFrameChg>
      </pc:sldChg>
      <pc:sldChg chg="modSp">
        <pc:chgData name="Judith Rangel" userId="S::judith.rangel@cobbk12.org::2a31345d-843b-4576-ae02-c08e413f0575" providerId="AD" clId="Web-{9B74A74F-6759-D350-00E0-E2846A51EC95}" dt="2020-03-18T14:26:39.594" v="332" actId="20577"/>
        <pc:sldMkLst>
          <pc:docMk/>
          <pc:sldMk cId="655182678" sldId="301"/>
        </pc:sldMkLst>
        <pc:spChg chg="mod">
          <ac:chgData name="Judith Rangel" userId="S::judith.rangel@cobbk12.org::2a31345d-843b-4576-ae02-c08e413f0575" providerId="AD" clId="Web-{9B74A74F-6759-D350-00E0-E2846A51EC95}" dt="2020-03-18T14:26:39.594" v="332" actId="20577"/>
          <ac:spMkLst>
            <pc:docMk/>
            <pc:sldMk cId="655182678" sldId="301"/>
            <ac:spMk id="2" creationId="{00000000-0000-0000-0000-000000000000}"/>
          </ac:spMkLst>
        </pc:spChg>
        <pc:spChg chg="mod">
          <ac:chgData name="Judith Rangel" userId="S::judith.rangel@cobbk12.org::2a31345d-843b-4576-ae02-c08e413f0575" providerId="AD" clId="Web-{9B74A74F-6759-D350-00E0-E2846A51EC95}" dt="2020-03-18T14:26:19.235" v="328" actId="20577"/>
          <ac:spMkLst>
            <pc:docMk/>
            <pc:sldMk cId="655182678" sldId="301"/>
            <ac:spMk id="3" creationId="{00000000-0000-0000-0000-000000000000}"/>
          </ac:spMkLst>
        </pc:spChg>
      </pc:sldChg>
    </pc:docChg>
  </pc:docChgLst>
  <pc:docChgLst>
    <pc:chgData name="Judith Rangel" userId="S::judith.rangel@cobbk12.org::2a31345d-843b-4576-ae02-c08e413f0575" providerId="AD" clId="Web-{14175654-0F2F-FD57-3406-19EBED3D5A9E}"/>
    <pc:docChg chg="modSld">
      <pc:chgData name="Judith Rangel" userId="S::judith.rangel@cobbk12.org::2a31345d-843b-4576-ae02-c08e413f0575" providerId="AD" clId="Web-{14175654-0F2F-FD57-3406-19EBED3D5A9E}" dt="2020-03-17T13:08:46.359" v="75"/>
      <pc:docMkLst>
        <pc:docMk/>
      </pc:docMkLst>
      <pc:sldChg chg="modSp">
        <pc:chgData name="Judith Rangel" userId="S::judith.rangel@cobbk12.org::2a31345d-843b-4576-ae02-c08e413f0575" providerId="AD" clId="Web-{14175654-0F2F-FD57-3406-19EBED3D5A9E}" dt="2020-03-17T13:08:46.359" v="75"/>
        <pc:sldMkLst>
          <pc:docMk/>
          <pc:sldMk cId="2742493966" sldId="266"/>
        </pc:sldMkLst>
        <pc:graphicFrameChg chg="mod modGraphic">
          <ac:chgData name="Judith Rangel" userId="S::judith.rangel@cobbk12.org::2a31345d-843b-4576-ae02-c08e413f0575" providerId="AD" clId="Web-{14175654-0F2F-FD57-3406-19EBED3D5A9E}" dt="2020-03-17T13:08:46.359" v="75"/>
          <ac:graphicFrameMkLst>
            <pc:docMk/>
            <pc:sldMk cId="2742493966" sldId="266"/>
            <ac:graphicFrameMk id="2" creationId="{00000000-0000-0000-0000-000000000000}"/>
          </ac:graphicFrameMkLst>
        </pc:graphicFrameChg>
      </pc:sldChg>
    </pc:docChg>
  </pc:docChgLst>
  <pc:docChgLst>
    <pc:chgData name="Judith Rangel" userId="S::judith.rangel@cobbk12.org::2a31345d-843b-4576-ae02-c08e413f0575" providerId="AD" clId="Web-{C26BAE4C-0E09-FB79-399F-4DA22469EF41}"/>
    <pc:docChg chg="modSld">
      <pc:chgData name="Judith Rangel" userId="S::judith.rangel@cobbk12.org::2a31345d-843b-4576-ae02-c08e413f0575" providerId="AD" clId="Web-{C26BAE4C-0E09-FB79-399F-4DA22469EF41}" dt="2020-03-18T14:34:21.193" v="17" actId="20577"/>
      <pc:docMkLst>
        <pc:docMk/>
      </pc:docMkLst>
      <pc:sldChg chg="modSp">
        <pc:chgData name="Judith Rangel" userId="S::judith.rangel@cobbk12.org::2a31345d-843b-4576-ae02-c08e413f0575" providerId="AD" clId="Web-{C26BAE4C-0E09-FB79-399F-4DA22469EF41}" dt="2020-03-18T14:34:21.193" v="16" actId="20577"/>
        <pc:sldMkLst>
          <pc:docMk/>
          <pc:sldMk cId="3031306218" sldId="337"/>
        </pc:sldMkLst>
        <pc:spChg chg="mod">
          <ac:chgData name="Judith Rangel" userId="S::judith.rangel@cobbk12.org::2a31345d-843b-4576-ae02-c08e413f0575" providerId="AD" clId="Web-{C26BAE4C-0E09-FB79-399F-4DA22469EF41}" dt="2020-03-18T14:34:21.193" v="16" actId="20577"/>
          <ac:spMkLst>
            <pc:docMk/>
            <pc:sldMk cId="3031306218" sldId="337"/>
            <ac:spMk id="2" creationId="{6FC69056-B832-4B1A-A4C6-5400548E04A6}"/>
          </ac:spMkLst>
        </pc:spChg>
        <pc:spChg chg="mod">
          <ac:chgData name="Judith Rangel" userId="S::judith.rangel@cobbk12.org::2a31345d-843b-4576-ae02-c08e413f0575" providerId="AD" clId="Web-{C26BAE4C-0E09-FB79-399F-4DA22469EF41}" dt="2020-03-18T14:33:42.301" v="10" actId="20577"/>
          <ac:spMkLst>
            <pc:docMk/>
            <pc:sldMk cId="3031306218" sldId="337"/>
            <ac:spMk id="6" creationId="{B2C2E7BC-5C87-44A2-A9B9-EB0331ED84C7}"/>
          </ac:spMkLst>
        </pc:spChg>
      </pc:sldChg>
    </pc:docChg>
  </pc:docChgLst>
  <pc:docChgLst>
    <pc:chgData name="Judith Rangel" userId="S::judith.rangel@cobbk12.org::2a31345d-843b-4576-ae02-c08e413f0575" providerId="AD" clId="Web-{17BEE922-CC4F-6A5B-B449-EBA9AD3AA111}"/>
    <pc:docChg chg="delSld">
      <pc:chgData name="Judith Rangel" userId="S::judith.rangel@cobbk12.org::2a31345d-843b-4576-ae02-c08e413f0575" providerId="AD" clId="Web-{17BEE922-CC4F-6A5B-B449-EBA9AD3AA111}" dt="2020-03-17T12:23:19.953" v="11"/>
      <pc:docMkLst>
        <pc:docMk/>
      </pc:docMkLst>
      <pc:sldChg chg="del">
        <pc:chgData name="Judith Rangel" userId="S::judith.rangel@cobbk12.org::2a31345d-843b-4576-ae02-c08e413f0575" providerId="AD" clId="Web-{17BEE922-CC4F-6A5B-B449-EBA9AD3AA111}" dt="2020-03-17T12:21:16.714" v="0"/>
        <pc:sldMkLst>
          <pc:docMk/>
          <pc:sldMk cId="1223938408" sldId="319"/>
        </pc:sldMkLst>
      </pc:sldChg>
      <pc:sldChg chg="del">
        <pc:chgData name="Judith Rangel" userId="S::judith.rangel@cobbk12.org::2a31345d-843b-4576-ae02-c08e413f0575" providerId="AD" clId="Web-{17BEE922-CC4F-6A5B-B449-EBA9AD3AA111}" dt="2020-03-17T12:21:47.652" v="1"/>
        <pc:sldMkLst>
          <pc:docMk/>
          <pc:sldMk cId="207692800" sldId="320"/>
        </pc:sldMkLst>
      </pc:sldChg>
      <pc:sldChg chg="del">
        <pc:chgData name="Judith Rangel" userId="S::judith.rangel@cobbk12.org::2a31345d-843b-4576-ae02-c08e413f0575" providerId="AD" clId="Web-{17BEE922-CC4F-6A5B-B449-EBA9AD3AA111}" dt="2020-03-17T12:22:01.043" v="3"/>
        <pc:sldMkLst>
          <pc:docMk/>
          <pc:sldMk cId="3629327863" sldId="322"/>
        </pc:sldMkLst>
      </pc:sldChg>
      <pc:sldChg chg="del">
        <pc:chgData name="Judith Rangel" userId="S::judith.rangel@cobbk12.org::2a31345d-843b-4576-ae02-c08e413f0575" providerId="AD" clId="Web-{17BEE922-CC4F-6A5B-B449-EBA9AD3AA111}" dt="2020-03-17T12:21:56.137" v="2"/>
        <pc:sldMkLst>
          <pc:docMk/>
          <pc:sldMk cId="3992045084" sldId="323"/>
        </pc:sldMkLst>
      </pc:sldChg>
      <pc:sldChg chg="del">
        <pc:chgData name="Judith Rangel" userId="S::judith.rangel@cobbk12.org::2a31345d-843b-4576-ae02-c08e413f0575" providerId="AD" clId="Web-{17BEE922-CC4F-6A5B-B449-EBA9AD3AA111}" dt="2020-03-17T12:22:07.747" v="4"/>
        <pc:sldMkLst>
          <pc:docMk/>
          <pc:sldMk cId="615143690" sldId="324"/>
        </pc:sldMkLst>
      </pc:sldChg>
      <pc:sldChg chg="del">
        <pc:chgData name="Judith Rangel" userId="S::judith.rangel@cobbk12.org::2a31345d-843b-4576-ae02-c08e413f0575" providerId="AD" clId="Web-{17BEE922-CC4F-6A5B-B449-EBA9AD3AA111}" dt="2020-03-17T12:22:11.888" v="5"/>
        <pc:sldMkLst>
          <pc:docMk/>
          <pc:sldMk cId="588313243" sldId="325"/>
        </pc:sldMkLst>
      </pc:sldChg>
      <pc:sldChg chg="del">
        <pc:chgData name="Judith Rangel" userId="S::judith.rangel@cobbk12.org::2a31345d-843b-4576-ae02-c08e413f0575" providerId="AD" clId="Web-{17BEE922-CC4F-6A5B-B449-EBA9AD3AA111}" dt="2020-03-17T12:22:17.216" v="6"/>
        <pc:sldMkLst>
          <pc:docMk/>
          <pc:sldMk cId="942990194" sldId="326"/>
        </pc:sldMkLst>
      </pc:sldChg>
      <pc:sldChg chg="del">
        <pc:chgData name="Judith Rangel" userId="S::judith.rangel@cobbk12.org::2a31345d-843b-4576-ae02-c08e413f0575" providerId="AD" clId="Web-{17BEE922-CC4F-6A5B-B449-EBA9AD3AA111}" dt="2020-03-17T12:22:38.170" v="7"/>
        <pc:sldMkLst>
          <pc:docMk/>
          <pc:sldMk cId="3200310363" sldId="330"/>
        </pc:sldMkLst>
      </pc:sldChg>
      <pc:sldChg chg="del">
        <pc:chgData name="Judith Rangel" userId="S::judith.rangel@cobbk12.org::2a31345d-843b-4576-ae02-c08e413f0575" providerId="AD" clId="Web-{17BEE922-CC4F-6A5B-B449-EBA9AD3AA111}" dt="2020-03-17T12:22:42.936" v="8"/>
        <pc:sldMkLst>
          <pc:docMk/>
          <pc:sldMk cId="3831731616" sldId="332"/>
        </pc:sldMkLst>
      </pc:sldChg>
      <pc:sldChg chg="del">
        <pc:chgData name="Judith Rangel" userId="S::judith.rangel@cobbk12.org::2a31345d-843b-4576-ae02-c08e413f0575" providerId="AD" clId="Web-{17BEE922-CC4F-6A5B-B449-EBA9AD3AA111}" dt="2020-03-17T12:23:11.624" v="9"/>
        <pc:sldMkLst>
          <pc:docMk/>
          <pc:sldMk cId="2139406328" sldId="333"/>
        </pc:sldMkLst>
      </pc:sldChg>
      <pc:sldChg chg="del">
        <pc:chgData name="Judith Rangel" userId="S::judith.rangel@cobbk12.org::2a31345d-843b-4576-ae02-c08e413f0575" providerId="AD" clId="Web-{17BEE922-CC4F-6A5B-B449-EBA9AD3AA111}" dt="2020-03-17T12:23:19.953" v="11"/>
        <pc:sldMkLst>
          <pc:docMk/>
          <pc:sldMk cId="1213771571" sldId="335"/>
        </pc:sldMkLst>
      </pc:sldChg>
      <pc:sldChg chg="del">
        <pc:chgData name="Judith Rangel" userId="S::judith.rangel@cobbk12.org::2a31345d-843b-4576-ae02-c08e413f0575" providerId="AD" clId="Web-{17BEE922-CC4F-6A5B-B449-EBA9AD3AA111}" dt="2020-03-17T12:23:16.281" v="10"/>
        <pc:sldMkLst>
          <pc:docMk/>
          <pc:sldMk cId="1330339216" sldId="336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3T07:45:57.768" idx="1">
    <p:pos x="10" y="10"/>
    <p:text>Your IGP is a plan to meet the graduation requirements. 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3T07:47:41.675" idx="2">
    <p:pos x="10" y="10"/>
    <p:text>Also keep in mind the promotion requirements.  To be in a 10th grade homeroom in August, you need at least 5 credits, including 1 credit each of English, math, and science. 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hyperlink" Target="https://www.waltonhigh.org/cms/lib/GA02224917/Centricity/Domain/28/Academic%20Planning%20Guide%202020-2021.pdf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hyperlink" Target="https://www.waltonhigh.org/cms/lib/GA02224917/Centricity/Domain/28/Academic%20Planning%20Guide%202020-2021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2DAA2-B46F-4B50-84D2-E62684A64A5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FFD09C-0EF0-411D-8DFA-EE4A72487729}">
      <dgm:prSet/>
      <dgm:spPr/>
      <dgm:t>
        <a:bodyPr/>
        <a:lstStyle/>
        <a:p>
          <a:r>
            <a:rPr lang="en-US"/>
            <a:t>A-Ch:  Laura Clary</a:t>
          </a:r>
        </a:p>
      </dgm:t>
    </dgm:pt>
    <dgm:pt modelId="{FEBEEC18-1A7C-4C50-BA84-ABD0DFF7AB85}" type="parTrans" cxnId="{5D9C5A3F-7AB5-4827-9062-2FA7181114A3}">
      <dgm:prSet/>
      <dgm:spPr/>
      <dgm:t>
        <a:bodyPr/>
        <a:lstStyle/>
        <a:p>
          <a:endParaRPr lang="en-US"/>
        </a:p>
      </dgm:t>
    </dgm:pt>
    <dgm:pt modelId="{4C136135-7D01-414F-95D7-3D092E4A7597}" type="sibTrans" cxnId="{5D9C5A3F-7AB5-4827-9062-2FA7181114A3}">
      <dgm:prSet/>
      <dgm:spPr/>
      <dgm:t>
        <a:bodyPr/>
        <a:lstStyle/>
        <a:p>
          <a:endParaRPr lang="en-US"/>
        </a:p>
      </dgm:t>
    </dgm:pt>
    <dgm:pt modelId="{DF2C1395-02F4-44F2-9CB5-1CD42C6182B2}">
      <dgm:prSet/>
      <dgm:spPr/>
      <dgm:t>
        <a:bodyPr/>
        <a:lstStyle/>
        <a:p>
          <a:r>
            <a:rPr lang="en-US"/>
            <a:t>Ci-G:   Judy Rangel</a:t>
          </a:r>
        </a:p>
      </dgm:t>
    </dgm:pt>
    <dgm:pt modelId="{B22F3A0F-A34E-4D1E-B308-17377DBC055C}" type="parTrans" cxnId="{7D72E4F1-6FCE-402C-82BB-566D09862B62}">
      <dgm:prSet/>
      <dgm:spPr/>
      <dgm:t>
        <a:bodyPr/>
        <a:lstStyle/>
        <a:p>
          <a:endParaRPr lang="en-US"/>
        </a:p>
      </dgm:t>
    </dgm:pt>
    <dgm:pt modelId="{861C1F56-0874-48F8-B03B-520B4577E0E3}" type="sibTrans" cxnId="{7D72E4F1-6FCE-402C-82BB-566D09862B62}">
      <dgm:prSet/>
      <dgm:spPr/>
      <dgm:t>
        <a:bodyPr/>
        <a:lstStyle/>
        <a:p>
          <a:endParaRPr lang="en-US"/>
        </a:p>
      </dgm:t>
    </dgm:pt>
    <dgm:pt modelId="{B7F1800F-C76E-491C-98BD-6BC3785FA8DE}">
      <dgm:prSet/>
      <dgm:spPr/>
      <dgm:t>
        <a:bodyPr/>
        <a:lstStyle/>
        <a:p>
          <a:r>
            <a:rPr lang="en-US"/>
            <a:t>H-K:     Donna Dunham</a:t>
          </a:r>
        </a:p>
      </dgm:t>
    </dgm:pt>
    <dgm:pt modelId="{618A856B-BC0C-4950-944D-C009E141DC24}" type="parTrans" cxnId="{92F5EF68-8C0B-4FED-AC49-074363A05AE2}">
      <dgm:prSet/>
      <dgm:spPr/>
      <dgm:t>
        <a:bodyPr/>
        <a:lstStyle/>
        <a:p>
          <a:endParaRPr lang="en-US"/>
        </a:p>
      </dgm:t>
    </dgm:pt>
    <dgm:pt modelId="{4CF1F4D6-C40A-474F-96C4-3E8840B54834}" type="sibTrans" cxnId="{92F5EF68-8C0B-4FED-AC49-074363A05AE2}">
      <dgm:prSet/>
      <dgm:spPr/>
      <dgm:t>
        <a:bodyPr/>
        <a:lstStyle/>
        <a:p>
          <a:endParaRPr lang="en-US"/>
        </a:p>
      </dgm:t>
    </dgm:pt>
    <dgm:pt modelId="{7410AA2C-E3E4-40C2-995F-D0E07F209982}">
      <dgm:prSet/>
      <dgm:spPr/>
      <dgm:t>
        <a:bodyPr/>
        <a:lstStyle/>
        <a:p>
          <a:r>
            <a:rPr lang="en-US"/>
            <a:t>L-N:     Erica Watford</a:t>
          </a:r>
        </a:p>
      </dgm:t>
    </dgm:pt>
    <dgm:pt modelId="{65E41B03-CF41-4CCF-A115-28579102231B}" type="parTrans" cxnId="{9735434C-B2EE-4C64-B580-C483E54B5C58}">
      <dgm:prSet/>
      <dgm:spPr/>
      <dgm:t>
        <a:bodyPr/>
        <a:lstStyle/>
        <a:p>
          <a:endParaRPr lang="en-US"/>
        </a:p>
      </dgm:t>
    </dgm:pt>
    <dgm:pt modelId="{36688BA4-4866-4E47-97A5-CB329917841D}" type="sibTrans" cxnId="{9735434C-B2EE-4C64-B580-C483E54B5C58}">
      <dgm:prSet/>
      <dgm:spPr/>
      <dgm:t>
        <a:bodyPr/>
        <a:lstStyle/>
        <a:p>
          <a:endParaRPr lang="en-US"/>
        </a:p>
      </dgm:t>
    </dgm:pt>
    <dgm:pt modelId="{AA4CA332-CC0E-4055-9947-12016A8D88B2}">
      <dgm:prSet/>
      <dgm:spPr/>
      <dgm:t>
        <a:bodyPr/>
        <a:lstStyle/>
        <a:p>
          <a:pPr rtl="0"/>
          <a:r>
            <a:rPr lang="en-US"/>
            <a:t>O-Sl: </a:t>
          </a:r>
          <a:r>
            <a:rPr lang="en-US">
              <a:latin typeface="Tw Cen MT" panose="020B0602020104020603"/>
            </a:rPr>
            <a:t>  </a:t>
          </a:r>
          <a:r>
            <a:rPr lang="en-US"/>
            <a:t> Tina Harwood</a:t>
          </a:r>
        </a:p>
      </dgm:t>
    </dgm:pt>
    <dgm:pt modelId="{FE123377-175D-47F7-B04B-B3EC023700DE}" type="parTrans" cxnId="{87B7C8F2-8F2E-44AD-BF39-0783FC167206}">
      <dgm:prSet/>
      <dgm:spPr/>
      <dgm:t>
        <a:bodyPr/>
        <a:lstStyle/>
        <a:p>
          <a:endParaRPr lang="en-US"/>
        </a:p>
      </dgm:t>
    </dgm:pt>
    <dgm:pt modelId="{90E066BE-D3D8-49D0-A513-8654B98E89E7}" type="sibTrans" cxnId="{87B7C8F2-8F2E-44AD-BF39-0783FC167206}">
      <dgm:prSet/>
      <dgm:spPr/>
      <dgm:t>
        <a:bodyPr/>
        <a:lstStyle/>
        <a:p>
          <a:endParaRPr lang="en-US"/>
        </a:p>
      </dgm:t>
    </dgm:pt>
    <dgm:pt modelId="{4E2BBB30-A608-4B4D-94F5-7FAF171439DD}">
      <dgm:prSet/>
      <dgm:spPr/>
      <dgm:t>
        <a:bodyPr/>
        <a:lstStyle/>
        <a:p>
          <a:r>
            <a:rPr lang="en-US"/>
            <a:t>Sm-Z:   Lisa Fay </a:t>
          </a:r>
        </a:p>
      </dgm:t>
    </dgm:pt>
    <dgm:pt modelId="{FB590CF2-6D55-410A-8100-E67121BA988F}" type="parTrans" cxnId="{4DE6B9D3-1D0D-413A-B3D0-CA9AAB3FC53D}">
      <dgm:prSet/>
      <dgm:spPr/>
      <dgm:t>
        <a:bodyPr/>
        <a:lstStyle/>
        <a:p>
          <a:endParaRPr lang="en-US"/>
        </a:p>
      </dgm:t>
    </dgm:pt>
    <dgm:pt modelId="{359941F2-1E3D-46C4-8EEF-C04F1AC9820F}" type="sibTrans" cxnId="{4DE6B9D3-1D0D-413A-B3D0-CA9AAB3FC53D}">
      <dgm:prSet/>
      <dgm:spPr/>
      <dgm:t>
        <a:bodyPr/>
        <a:lstStyle/>
        <a:p>
          <a:endParaRPr lang="en-US"/>
        </a:p>
      </dgm:t>
    </dgm:pt>
    <dgm:pt modelId="{D707738A-6C12-45F6-92E3-D21A04EB47C6}" type="pres">
      <dgm:prSet presAssocID="{F9F2DAA2-B46F-4B50-84D2-E62684A64A5C}" presName="vert0" presStyleCnt="0">
        <dgm:presLayoutVars>
          <dgm:dir/>
          <dgm:animOne val="branch"/>
          <dgm:animLvl val="lvl"/>
        </dgm:presLayoutVars>
      </dgm:prSet>
      <dgm:spPr/>
    </dgm:pt>
    <dgm:pt modelId="{8932337F-533E-44F1-8AA6-3FF6F7A98941}" type="pres">
      <dgm:prSet presAssocID="{F6FFD09C-0EF0-411D-8DFA-EE4A72487729}" presName="thickLine" presStyleLbl="alignNode1" presStyleIdx="0" presStyleCnt="6"/>
      <dgm:spPr/>
    </dgm:pt>
    <dgm:pt modelId="{2ED14B67-AF27-4381-AA1D-7E7C2748EF38}" type="pres">
      <dgm:prSet presAssocID="{F6FFD09C-0EF0-411D-8DFA-EE4A72487729}" presName="horz1" presStyleCnt="0"/>
      <dgm:spPr/>
    </dgm:pt>
    <dgm:pt modelId="{3A9020A8-5477-4669-9B4C-34A4AAB36355}" type="pres">
      <dgm:prSet presAssocID="{F6FFD09C-0EF0-411D-8DFA-EE4A72487729}" presName="tx1" presStyleLbl="revTx" presStyleIdx="0" presStyleCnt="6"/>
      <dgm:spPr/>
    </dgm:pt>
    <dgm:pt modelId="{FAABD57B-1C0F-4001-947D-34EBDB2CA0BE}" type="pres">
      <dgm:prSet presAssocID="{F6FFD09C-0EF0-411D-8DFA-EE4A72487729}" presName="vert1" presStyleCnt="0"/>
      <dgm:spPr/>
    </dgm:pt>
    <dgm:pt modelId="{979C45CB-93A2-48A1-AC1B-057370A8291D}" type="pres">
      <dgm:prSet presAssocID="{DF2C1395-02F4-44F2-9CB5-1CD42C6182B2}" presName="thickLine" presStyleLbl="alignNode1" presStyleIdx="1" presStyleCnt="6"/>
      <dgm:spPr/>
    </dgm:pt>
    <dgm:pt modelId="{3B17ED43-5560-4476-A285-9A02A6BA1ACB}" type="pres">
      <dgm:prSet presAssocID="{DF2C1395-02F4-44F2-9CB5-1CD42C6182B2}" presName="horz1" presStyleCnt="0"/>
      <dgm:spPr/>
    </dgm:pt>
    <dgm:pt modelId="{981F1BF3-95B2-4918-88B2-D21F60730056}" type="pres">
      <dgm:prSet presAssocID="{DF2C1395-02F4-44F2-9CB5-1CD42C6182B2}" presName="tx1" presStyleLbl="revTx" presStyleIdx="1" presStyleCnt="6"/>
      <dgm:spPr/>
    </dgm:pt>
    <dgm:pt modelId="{6606E27C-7E56-4865-B520-BD053E707AD6}" type="pres">
      <dgm:prSet presAssocID="{DF2C1395-02F4-44F2-9CB5-1CD42C6182B2}" presName="vert1" presStyleCnt="0"/>
      <dgm:spPr/>
    </dgm:pt>
    <dgm:pt modelId="{F06315C0-DD46-46AF-A980-D056E1AE067E}" type="pres">
      <dgm:prSet presAssocID="{B7F1800F-C76E-491C-98BD-6BC3785FA8DE}" presName="thickLine" presStyleLbl="alignNode1" presStyleIdx="2" presStyleCnt="6"/>
      <dgm:spPr/>
    </dgm:pt>
    <dgm:pt modelId="{94DA5CF3-9963-457B-B84C-D0A1F2E402B2}" type="pres">
      <dgm:prSet presAssocID="{B7F1800F-C76E-491C-98BD-6BC3785FA8DE}" presName="horz1" presStyleCnt="0"/>
      <dgm:spPr/>
    </dgm:pt>
    <dgm:pt modelId="{04BA30AC-BFA5-427D-ABEC-B6681873E88F}" type="pres">
      <dgm:prSet presAssocID="{B7F1800F-C76E-491C-98BD-6BC3785FA8DE}" presName="tx1" presStyleLbl="revTx" presStyleIdx="2" presStyleCnt="6"/>
      <dgm:spPr/>
    </dgm:pt>
    <dgm:pt modelId="{95A8E739-4FA1-427D-8A00-57A6DED3CA48}" type="pres">
      <dgm:prSet presAssocID="{B7F1800F-C76E-491C-98BD-6BC3785FA8DE}" presName="vert1" presStyleCnt="0"/>
      <dgm:spPr/>
    </dgm:pt>
    <dgm:pt modelId="{F080140B-0021-4246-9090-DC46D2E88053}" type="pres">
      <dgm:prSet presAssocID="{7410AA2C-E3E4-40C2-995F-D0E07F209982}" presName="thickLine" presStyleLbl="alignNode1" presStyleIdx="3" presStyleCnt="6"/>
      <dgm:spPr/>
    </dgm:pt>
    <dgm:pt modelId="{3102062E-BD45-4E80-B438-688771AD8128}" type="pres">
      <dgm:prSet presAssocID="{7410AA2C-E3E4-40C2-995F-D0E07F209982}" presName="horz1" presStyleCnt="0"/>
      <dgm:spPr/>
    </dgm:pt>
    <dgm:pt modelId="{C88224B2-3C55-49AD-82D9-43E3078F557E}" type="pres">
      <dgm:prSet presAssocID="{7410AA2C-E3E4-40C2-995F-D0E07F209982}" presName="tx1" presStyleLbl="revTx" presStyleIdx="3" presStyleCnt="6"/>
      <dgm:spPr/>
    </dgm:pt>
    <dgm:pt modelId="{AFB6B5D9-BBD3-41A6-B081-9629BF5F5211}" type="pres">
      <dgm:prSet presAssocID="{7410AA2C-E3E4-40C2-995F-D0E07F209982}" presName="vert1" presStyleCnt="0"/>
      <dgm:spPr/>
    </dgm:pt>
    <dgm:pt modelId="{55F0D92D-D3AC-4774-8481-088B085592D8}" type="pres">
      <dgm:prSet presAssocID="{AA4CA332-CC0E-4055-9947-12016A8D88B2}" presName="thickLine" presStyleLbl="alignNode1" presStyleIdx="4" presStyleCnt="6"/>
      <dgm:spPr/>
    </dgm:pt>
    <dgm:pt modelId="{D1744671-8228-4A76-8D69-FF183A72C55A}" type="pres">
      <dgm:prSet presAssocID="{AA4CA332-CC0E-4055-9947-12016A8D88B2}" presName="horz1" presStyleCnt="0"/>
      <dgm:spPr/>
    </dgm:pt>
    <dgm:pt modelId="{81ABFEA8-478B-4D92-9E53-0D90B1D341F9}" type="pres">
      <dgm:prSet presAssocID="{AA4CA332-CC0E-4055-9947-12016A8D88B2}" presName="tx1" presStyleLbl="revTx" presStyleIdx="4" presStyleCnt="6"/>
      <dgm:spPr/>
    </dgm:pt>
    <dgm:pt modelId="{3685F791-25DE-4ECA-821B-6A6AE752121A}" type="pres">
      <dgm:prSet presAssocID="{AA4CA332-CC0E-4055-9947-12016A8D88B2}" presName="vert1" presStyleCnt="0"/>
      <dgm:spPr/>
    </dgm:pt>
    <dgm:pt modelId="{7A2DF2E6-71DC-4067-94E0-2D9B3F8FB227}" type="pres">
      <dgm:prSet presAssocID="{4E2BBB30-A608-4B4D-94F5-7FAF171439DD}" presName="thickLine" presStyleLbl="alignNode1" presStyleIdx="5" presStyleCnt="6"/>
      <dgm:spPr/>
    </dgm:pt>
    <dgm:pt modelId="{3AB05B59-ACD4-47C3-AE0C-561CFEA68CB2}" type="pres">
      <dgm:prSet presAssocID="{4E2BBB30-A608-4B4D-94F5-7FAF171439DD}" presName="horz1" presStyleCnt="0"/>
      <dgm:spPr/>
    </dgm:pt>
    <dgm:pt modelId="{555E9824-428C-4B70-A20B-9E5AA90E5A85}" type="pres">
      <dgm:prSet presAssocID="{4E2BBB30-A608-4B4D-94F5-7FAF171439DD}" presName="tx1" presStyleLbl="revTx" presStyleIdx="5" presStyleCnt="6"/>
      <dgm:spPr/>
    </dgm:pt>
    <dgm:pt modelId="{058A30F3-BB8F-4970-BC79-D7AFA946735D}" type="pres">
      <dgm:prSet presAssocID="{4E2BBB30-A608-4B4D-94F5-7FAF171439DD}" presName="vert1" presStyleCnt="0"/>
      <dgm:spPr/>
    </dgm:pt>
  </dgm:ptLst>
  <dgm:cxnLst>
    <dgm:cxn modelId="{5D9C5A3F-7AB5-4827-9062-2FA7181114A3}" srcId="{F9F2DAA2-B46F-4B50-84D2-E62684A64A5C}" destId="{F6FFD09C-0EF0-411D-8DFA-EE4A72487729}" srcOrd="0" destOrd="0" parTransId="{FEBEEC18-1A7C-4C50-BA84-ABD0DFF7AB85}" sibTransId="{4C136135-7D01-414F-95D7-3D092E4A7597}"/>
    <dgm:cxn modelId="{2B18A55E-B071-44F1-859A-896E13D27F26}" type="presOf" srcId="{4E2BBB30-A608-4B4D-94F5-7FAF171439DD}" destId="{555E9824-428C-4B70-A20B-9E5AA90E5A85}" srcOrd="0" destOrd="0" presId="urn:microsoft.com/office/officeart/2008/layout/LinedList"/>
    <dgm:cxn modelId="{92F5EF68-8C0B-4FED-AC49-074363A05AE2}" srcId="{F9F2DAA2-B46F-4B50-84D2-E62684A64A5C}" destId="{B7F1800F-C76E-491C-98BD-6BC3785FA8DE}" srcOrd="2" destOrd="0" parTransId="{618A856B-BC0C-4950-944D-C009E141DC24}" sibTransId="{4CF1F4D6-C40A-474F-96C4-3E8840B54834}"/>
    <dgm:cxn modelId="{92FE7F69-5D41-40A8-9836-BB1E937B65E6}" type="presOf" srcId="{AA4CA332-CC0E-4055-9947-12016A8D88B2}" destId="{81ABFEA8-478B-4D92-9E53-0D90B1D341F9}" srcOrd="0" destOrd="0" presId="urn:microsoft.com/office/officeart/2008/layout/LinedList"/>
    <dgm:cxn modelId="{9735434C-B2EE-4C64-B580-C483E54B5C58}" srcId="{F9F2DAA2-B46F-4B50-84D2-E62684A64A5C}" destId="{7410AA2C-E3E4-40C2-995F-D0E07F209982}" srcOrd="3" destOrd="0" parTransId="{65E41B03-CF41-4CCF-A115-28579102231B}" sibTransId="{36688BA4-4866-4E47-97A5-CB329917841D}"/>
    <dgm:cxn modelId="{E5861BBC-2048-4C7A-B2C6-7B05DFEA5DFE}" type="presOf" srcId="{B7F1800F-C76E-491C-98BD-6BC3785FA8DE}" destId="{04BA30AC-BFA5-427D-ABEC-B6681873E88F}" srcOrd="0" destOrd="0" presId="urn:microsoft.com/office/officeart/2008/layout/LinedList"/>
    <dgm:cxn modelId="{4DE6B9D3-1D0D-413A-B3D0-CA9AAB3FC53D}" srcId="{F9F2DAA2-B46F-4B50-84D2-E62684A64A5C}" destId="{4E2BBB30-A608-4B4D-94F5-7FAF171439DD}" srcOrd="5" destOrd="0" parTransId="{FB590CF2-6D55-410A-8100-E67121BA988F}" sibTransId="{359941F2-1E3D-46C4-8EEF-C04F1AC9820F}"/>
    <dgm:cxn modelId="{FBEFDDD7-9294-4A8D-AC88-04527472DB36}" type="presOf" srcId="{F6FFD09C-0EF0-411D-8DFA-EE4A72487729}" destId="{3A9020A8-5477-4669-9B4C-34A4AAB36355}" srcOrd="0" destOrd="0" presId="urn:microsoft.com/office/officeart/2008/layout/LinedList"/>
    <dgm:cxn modelId="{F92727E2-0D16-4D07-B080-A366552DF01A}" type="presOf" srcId="{7410AA2C-E3E4-40C2-995F-D0E07F209982}" destId="{C88224B2-3C55-49AD-82D9-43E3078F557E}" srcOrd="0" destOrd="0" presId="urn:microsoft.com/office/officeart/2008/layout/LinedList"/>
    <dgm:cxn modelId="{7D72E4F1-6FCE-402C-82BB-566D09862B62}" srcId="{F9F2DAA2-B46F-4B50-84D2-E62684A64A5C}" destId="{DF2C1395-02F4-44F2-9CB5-1CD42C6182B2}" srcOrd="1" destOrd="0" parTransId="{B22F3A0F-A34E-4D1E-B308-17377DBC055C}" sibTransId="{861C1F56-0874-48F8-B03B-520B4577E0E3}"/>
    <dgm:cxn modelId="{87B7C8F2-8F2E-44AD-BF39-0783FC167206}" srcId="{F9F2DAA2-B46F-4B50-84D2-E62684A64A5C}" destId="{AA4CA332-CC0E-4055-9947-12016A8D88B2}" srcOrd="4" destOrd="0" parTransId="{FE123377-175D-47F7-B04B-B3EC023700DE}" sibTransId="{90E066BE-D3D8-49D0-A513-8654B98E89E7}"/>
    <dgm:cxn modelId="{7935B8F9-81C3-4534-A2B4-AA360AFBE3DD}" type="presOf" srcId="{DF2C1395-02F4-44F2-9CB5-1CD42C6182B2}" destId="{981F1BF3-95B2-4918-88B2-D21F60730056}" srcOrd="0" destOrd="0" presId="urn:microsoft.com/office/officeart/2008/layout/LinedList"/>
    <dgm:cxn modelId="{93F9F9FE-D86D-49F6-8484-18B94FEB4DAC}" type="presOf" srcId="{F9F2DAA2-B46F-4B50-84D2-E62684A64A5C}" destId="{D707738A-6C12-45F6-92E3-D21A04EB47C6}" srcOrd="0" destOrd="0" presId="urn:microsoft.com/office/officeart/2008/layout/LinedList"/>
    <dgm:cxn modelId="{E0724EFB-4093-4F7B-8B0B-6CE1D8B2801B}" type="presParOf" srcId="{D707738A-6C12-45F6-92E3-D21A04EB47C6}" destId="{8932337F-533E-44F1-8AA6-3FF6F7A98941}" srcOrd="0" destOrd="0" presId="urn:microsoft.com/office/officeart/2008/layout/LinedList"/>
    <dgm:cxn modelId="{0EFABE1E-41BE-4600-A34E-CAFF924DE137}" type="presParOf" srcId="{D707738A-6C12-45F6-92E3-D21A04EB47C6}" destId="{2ED14B67-AF27-4381-AA1D-7E7C2748EF38}" srcOrd="1" destOrd="0" presId="urn:microsoft.com/office/officeart/2008/layout/LinedList"/>
    <dgm:cxn modelId="{4E39A67B-4D19-4F40-A350-75FCB9E7025E}" type="presParOf" srcId="{2ED14B67-AF27-4381-AA1D-7E7C2748EF38}" destId="{3A9020A8-5477-4669-9B4C-34A4AAB36355}" srcOrd="0" destOrd="0" presId="urn:microsoft.com/office/officeart/2008/layout/LinedList"/>
    <dgm:cxn modelId="{2E4B8234-9AAD-4702-8377-C69AA40B0319}" type="presParOf" srcId="{2ED14B67-AF27-4381-AA1D-7E7C2748EF38}" destId="{FAABD57B-1C0F-4001-947D-34EBDB2CA0BE}" srcOrd="1" destOrd="0" presId="urn:microsoft.com/office/officeart/2008/layout/LinedList"/>
    <dgm:cxn modelId="{D6FF7B08-2DDA-4989-8C1C-1887F2B53A7D}" type="presParOf" srcId="{D707738A-6C12-45F6-92E3-D21A04EB47C6}" destId="{979C45CB-93A2-48A1-AC1B-057370A8291D}" srcOrd="2" destOrd="0" presId="urn:microsoft.com/office/officeart/2008/layout/LinedList"/>
    <dgm:cxn modelId="{27B9C105-3734-4CEB-8AE6-C295AD271E8A}" type="presParOf" srcId="{D707738A-6C12-45F6-92E3-D21A04EB47C6}" destId="{3B17ED43-5560-4476-A285-9A02A6BA1ACB}" srcOrd="3" destOrd="0" presId="urn:microsoft.com/office/officeart/2008/layout/LinedList"/>
    <dgm:cxn modelId="{BE760DCF-D577-4F60-8879-9613E9073BAE}" type="presParOf" srcId="{3B17ED43-5560-4476-A285-9A02A6BA1ACB}" destId="{981F1BF3-95B2-4918-88B2-D21F60730056}" srcOrd="0" destOrd="0" presId="urn:microsoft.com/office/officeart/2008/layout/LinedList"/>
    <dgm:cxn modelId="{DE58A02C-EF60-47F0-B9F6-F2327E5CF8B0}" type="presParOf" srcId="{3B17ED43-5560-4476-A285-9A02A6BA1ACB}" destId="{6606E27C-7E56-4865-B520-BD053E707AD6}" srcOrd="1" destOrd="0" presId="urn:microsoft.com/office/officeart/2008/layout/LinedList"/>
    <dgm:cxn modelId="{40AEF334-ABAE-4A1E-A758-FE105CC5A74D}" type="presParOf" srcId="{D707738A-6C12-45F6-92E3-D21A04EB47C6}" destId="{F06315C0-DD46-46AF-A980-D056E1AE067E}" srcOrd="4" destOrd="0" presId="urn:microsoft.com/office/officeart/2008/layout/LinedList"/>
    <dgm:cxn modelId="{9FB7389A-D97B-42F3-AF2E-F42B55485597}" type="presParOf" srcId="{D707738A-6C12-45F6-92E3-D21A04EB47C6}" destId="{94DA5CF3-9963-457B-B84C-D0A1F2E402B2}" srcOrd="5" destOrd="0" presId="urn:microsoft.com/office/officeart/2008/layout/LinedList"/>
    <dgm:cxn modelId="{58938C88-495A-4BD7-BD1D-9ED21B04BB64}" type="presParOf" srcId="{94DA5CF3-9963-457B-B84C-D0A1F2E402B2}" destId="{04BA30AC-BFA5-427D-ABEC-B6681873E88F}" srcOrd="0" destOrd="0" presId="urn:microsoft.com/office/officeart/2008/layout/LinedList"/>
    <dgm:cxn modelId="{D463B9FD-082E-4339-874A-8B0489C47FFE}" type="presParOf" srcId="{94DA5CF3-9963-457B-B84C-D0A1F2E402B2}" destId="{95A8E739-4FA1-427D-8A00-57A6DED3CA48}" srcOrd="1" destOrd="0" presId="urn:microsoft.com/office/officeart/2008/layout/LinedList"/>
    <dgm:cxn modelId="{E2AC7CBB-7237-4C38-9617-3179F757A1C5}" type="presParOf" srcId="{D707738A-6C12-45F6-92E3-D21A04EB47C6}" destId="{F080140B-0021-4246-9090-DC46D2E88053}" srcOrd="6" destOrd="0" presId="urn:microsoft.com/office/officeart/2008/layout/LinedList"/>
    <dgm:cxn modelId="{E95AD3DF-1301-4047-95C7-C1A539AB1062}" type="presParOf" srcId="{D707738A-6C12-45F6-92E3-D21A04EB47C6}" destId="{3102062E-BD45-4E80-B438-688771AD8128}" srcOrd="7" destOrd="0" presId="urn:microsoft.com/office/officeart/2008/layout/LinedList"/>
    <dgm:cxn modelId="{3104D9CF-CD63-4F10-8172-105F38A92102}" type="presParOf" srcId="{3102062E-BD45-4E80-B438-688771AD8128}" destId="{C88224B2-3C55-49AD-82D9-43E3078F557E}" srcOrd="0" destOrd="0" presId="urn:microsoft.com/office/officeart/2008/layout/LinedList"/>
    <dgm:cxn modelId="{234FE25C-08DB-4C60-8F3C-AC9C7CCD85BF}" type="presParOf" srcId="{3102062E-BD45-4E80-B438-688771AD8128}" destId="{AFB6B5D9-BBD3-41A6-B081-9629BF5F5211}" srcOrd="1" destOrd="0" presId="urn:microsoft.com/office/officeart/2008/layout/LinedList"/>
    <dgm:cxn modelId="{7E7CC606-E0AB-44DD-9884-F48C10D38E9C}" type="presParOf" srcId="{D707738A-6C12-45F6-92E3-D21A04EB47C6}" destId="{55F0D92D-D3AC-4774-8481-088B085592D8}" srcOrd="8" destOrd="0" presId="urn:microsoft.com/office/officeart/2008/layout/LinedList"/>
    <dgm:cxn modelId="{8D07FC1F-4891-446E-A871-4C7576D6FDED}" type="presParOf" srcId="{D707738A-6C12-45F6-92E3-D21A04EB47C6}" destId="{D1744671-8228-4A76-8D69-FF183A72C55A}" srcOrd="9" destOrd="0" presId="urn:microsoft.com/office/officeart/2008/layout/LinedList"/>
    <dgm:cxn modelId="{2DAAD885-610B-4DE0-80AD-A1EDFD894AF1}" type="presParOf" srcId="{D1744671-8228-4A76-8D69-FF183A72C55A}" destId="{81ABFEA8-478B-4D92-9E53-0D90B1D341F9}" srcOrd="0" destOrd="0" presId="urn:microsoft.com/office/officeart/2008/layout/LinedList"/>
    <dgm:cxn modelId="{667B11E2-A2FE-49AC-9277-9A5C826839E1}" type="presParOf" srcId="{D1744671-8228-4A76-8D69-FF183A72C55A}" destId="{3685F791-25DE-4ECA-821B-6A6AE752121A}" srcOrd="1" destOrd="0" presId="urn:microsoft.com/office/officeart/2008/layout/LinedList"/>
    <dgm:cxn modelId="{EB35008D-2586-4F9F-A2BD-11D25ECA2647}" type="presParOf" srcId="{D707738A-6C12-45F6-92E3-D21A04EB47C6}" destId="{7A2DF2E6-71DC-4067-94E0-2D9B3F8FB227}" srcOrd="10" destOrd="0" presId="urn:microsoft.com/office/officeart/2008/layout/LinedList"/>
    <dgm:cxn modelId="{B54859C8-3479-49E6-A08B-45B2E92AE71E}" type="presParOf" srcId="{D707738A-6C12-45F6-92E3-D21A04EB47C6}" destId="{3AB05B59-ACD4-47C3-AE0C-561CFEA68CB2}" srcOrd="11" destOrd="0" presId="urn:microsoft.com/office/officeart/2008/layout/LinedList"/>
    <dgm:cxn modelId="{E17CC5B8-5CA6-41AF-9845-01019308E50C}" type="presParOf" srcId="{3AB05B59-ACD4-47C3-AE0C-561CFEA68CB2}" destId="{555E9824-428C-4B70-A20B-9E5AA90E5A85}" srcOrd="0" destOrd="0" presId="urn:microsoft.com/office/officeart/2008/layout/LinedList"/>
    <dgm:cxn modelId="{574FA6C3-60E0-44FC-98B2-A40CEE52C1D4}" type="presParOf" srcId="{3AB05B59-ACD4-47C3-AE0C-561CFEA68CB2}" destId="{058A30F3-BB8F-4970-BC79-D7AFA946735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AFE404-0808-46EF-A0B5-0EEDA67A01F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9A7E6D3-1FF4-4DB9-9E99-60CE8FA33A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>
              <a:latin typeface="Tw Cen MT" panose="020B0602020104020603"/>
            </a:rPr>
            <a:t>Complete Individual Graduation Plan (IGP) in Naviance</a:t>
          </a:r>
          <a:r>
            <a:rPr lang="en-US" b="1">
              <a:latin typeface="Tw Cen MT" panose="020B0602020104020603"/>
            </a:rPr>
            <a:t>.</a:t>
          </a:r>
          <a:endParaRPr lang="en-US">
            <a:latin typeface="Tw Cen MT" panose="020B0602020104020603"/>
          </a:endParaRPr>
        </a:p>
        <a:p>
          <a:pPr>
            <a:lnSpc>
              <a:spcPct val="100000"/>
            </a:lnSpc>
          </a:pPr>
          <a:endParaRPr lang="en-US">
            <a:latin typeface="Tw Cen MT" panose="020B0602020104020603"/>
          </a:endParaRPr>
        </a:p>
      </dgm:t>
    </dgm:pt>
    <dgm:pt modelId="{0BA19263-3040-4D67-8310-11256A42731E}" type="parTrans" cxnId="{126CD11F-2EB2-4EE6-9E82-CB0EA83F8D14}">
      <dgm:prSet/>
      <dgm:spPr/>
      <dgm:t>
        <a:bodyPr/>
        <a:lstStyle/>
        <a:p>
          <a:endParaRPr lang="en-US"/>
        </a:p>
      </dgm:t>
    </dgm:pt>
    <dgm:pt modelId="{48F50AF7-8EA2-4D47-8384-B2B2CB602644}" type="sibTrans" cxnId="{126CD11F-2EB2-4EE6-9E82-CB0EA83F8D14}">
      <dgm:prSet/>
      <dgm:spPr/>
      <dgm:t>
        <a:bodyPr/>
        <a:lstStyle/>
        <a:p>
          <a:endParaRPr lang="en-US"/>
        </a:p>
      </dgm:t>
    </dgm:pt>
    <dgm:pt modelId="{3F987C52-6038-4349-8634-1A91EA65BBB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>
              <a:latin typeface="Tw Cen MT" panose="020B0602020104020603"/>
            </a:rPr>
            <a:t>Helpful Resources: </a:t>
          </a:r>
          <a:r>
            <a:rPr lang="en-US" b="1" i="0" baseline="0">
              <a:latin typeface="Tw Cen MT" panose="020B0602020104020603"/>
              <a:hlinkClick xmlns:r="http://schemas.openxmlformats.org/officeDocument/2006/relationships" r:id="rId1"/>
            </a:rPr>
            <a:t>Academic Planning Guide</a:t>
          </a:r>
          <a:endParaRPr lang="en-US" b="1" i="0" baseline="0">
            <a:latin typeface="Tw Cen MT" panose="020B0602020104020603"/>
          </a:endParaRPr>
        </a:p>
      </dgm:t>
    </dgm:pt>
    <dgm:pt modelId="{E96F4E14-D73A-412B-AC5C-0D90D9828E82}" type="parTrans" cxnId="{67653A70-2485-4C25-B826-08B352F18825}">
      <dgm:prSet/>
      <dgm:spPr/>
    </dgm:pt>
    <dgm:pt modelId="{E3848A30-BDA9-4931-853B-45C66B763BFF}" type="sibTrans" cxnId="{67653A70-2485-4C25-B826-08B352F18825}">
      <dgm:prSet/>
      <dgm:spPr/>
    </dgm:pt>
    <dgm:pt modelId="{F0008429-B036-4CA9-BEC0-960D9110A18A}" type="pres">
      <dgm:prSet presAssocID="{32AFE404-0808-46EF-A0B5-0EEDA67A01F8}" presName="root" presStyleCnt="0">
        <dgm:presLayoutVars>
          <dgm:dir/>
          <dgm:resizeHandles val="exact"/>
        </dgm:presLayoutVars>
      </dgm:prSet>
      <dgm:spPr/>
    </dgm:pt>
    <dgm:pt modelId="{179F593E-6CF9-443D-AFCE-F9E39327B090}" type="pres">
      <dgm:prSet presAssocID="{3F987C52-6038-4349-8634-1A91EA65BBB9}" presName="compNode" presStyleCnt="0"/>
      <dgm:spPr/>
    </dgm:pt>
    <dgm:pt modelId="{02000DF3-9430-4C3D-B8AC-D060162C11F6}" type="pres">
      <dgm:prSet presAssocID="{3F987C52-6038-4349-8634-1A91EA65BBB9}" presName="bgRect" presStyleLbl="bgShp" presStyleIdx="0" presStyleCnt="2"/>
      <dgm:spPr/>
    </dgm:pt>
    <dgm:pt modelId="{B46556F2-640F-417E-AB4A-A2C7AC38A8F9}" type="pres">
      <dgm:prSet presAssocID="{3F987C52-6038-4349-8634-1A91EA65BBB9}" presName="iconRect" presStyleLbl="node1" presStyleIdx="0" presStyleCnt="2"/>
      <dgm:spPr/>
    </dgm:pt>
    <dgm:pt modelId="{F51C1C99-DB22-4817-AEEA-4CDAF7A2F447}" type="pres">
      <dgm:prSet presAssocID="{3F987C52-6038-4349-8634-1A91EA65BBB9}" presName="spaceRect" presStyleCnt="0"/>
      <dgm:spPr/>
    </dgm:pt>
    <dgm:pt modelId="{52715421-0B8B-4122-AD88-88367E48D8D7}" type="pres">
      <dgm:prSet presAssocID="{3F987C52-6038-4349-8634-1A91EA65BBB9}" presName="parTx" presStyleLbl="revTx" presStyleIdx="0" presStyleCnt="2">
        <dgm:presLayoutVars>
          <dgm:chMax val="0"/>
          <dgm:chPref val="0"/>
        </dgm:presLayoutVars>
      </dgm:prSet>
      <dgm:spPr/>
    </dgm:pt>
    <dgm:pt modelId="{E7E9B5A9-95D0-483E-AD68-5E169B5C3C28}" type="pres">
      <dgm:prSet presAssocID="{E3848A30-BDA9-4931-853B-45C66B763BFF}" presName="sibTrans" presStyleCnt="0"/>
      <dgm:spPr/>
    </dgm:pt>
    <dgm:pt modelId="{DC26F60B-746B-438F-ADCA-B4DE14013447}" type="pres">
      <dgm:prSet presAssocID="{39A7E6D3-1FF4-4DB9-9E99-60CE8FA33A8E}" presName="compNode" presStyleCnt="0"/>
      <dgm:spPr/>
    </dgm:pt>
    <dgm:pt modelId="{6F36C947-1370-4ECC-8E4D-F65FFEB601C6}" type="pres">
      <dgm:prSet presAssocID="{39A7E6D3-1FF4-4DB9-9E99-60CE8FA33A8E}" presName="bgRect" presStyleLbl="bgShp" presStyleIdx="1" presStyleCnt="2"/>
      <dgm:spPr/>
    </dgm:pt>
    <dgm:pt modelId="{E19E2A8A-2E1C-4708-B86B-7F355BD437D4}" type="pres">
      <dgm:prSet presAssocID="{39A7E6D3-1FF4-4DB9-9E99-60CE8FA33A8E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26800A0-C625-4B08-8B23-3A1CEEDB60E4}" type="pres">
      <dgm:prSet presAssocID="{39A7E6D3-1FF4-4DB9-9E99-60CE8FA33A8E}" presName="spaceRect" presStyleCnt="0"/>
      <dgm:spPr/>
    </dgm:pt>
    <dgm:pt modelId="{4578B319-6DA5-497B-84FF-126DFCF7622A}" type="pres">
      <dgm:prSet presAssocID="{39A7E6D3-1FF4-4DB9-9E99-60CE8FA33A8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26CD11F-2EB2-4EE6-9E82-CB0EA83F8D14}" srcId="{32AFE404-0808-46EF-A0B5-0EEDA67A01F8}" destId="{39A7E6D3-1FF4-4DB9-9E99-60CE8FA33A8E}" srcOrd="1" destOrd="0" parTransId="{0BA19263-3040-4D67-8310-11256A42731E}" sibTransId="{48F50AF7-8EA2-4D47-8384-B2B2CB602644}"/>
    <dgm:cxn modelId="{67653A70-2485-4C25-B826-08B352F18825}" srcId="{32AFE404-0808-46EF-A0B5-0EEDA67A01F8}" destId="{3F987C52-6038-4349-8634-1A91EA65BBB9}" srcOrd="0" destOrd="0" parTransId="{E96F4E14-D73A-412B-AC5C-0D90D9828E82}" sibTransId="{E3848A30-BDA9-4931-853B-45C66B763BFF}"/>
    <dgm:cxn modelId="{F28504A6-F351-4AE7-ABC8-3B3E773AA141}" type="presOf" srcId="{39A7E6D3-1FF4-4DB9-9E99-60CE8FA33A8E}" destId="{4578B319-6DA5-497B-84FF-126DFCF7622A}" srcOrd="0" destOrd="0" presId="urn:microsoft.com/office/officeart/2018/2/layout/IconVerticalSolidList"/>
    <dgm:cxn modelId="{230B9CC0-142F-40E6-9B23-17C2B29CEFEF}" type="presOf" srcId="{32AFE404-0808-46EF-A0B5-0EEDA67A01F8}" destId="{F0008429-B036-4CA9-BEC0-960D9110A18A}" srcOrd="0" destOrd="0" presId="urn:microsoft.com/office/officeart/2018/2/layout/IconVerticalSolidList"/>
    <dgm:cxn modelId="{788B82DF-07DF-451C-8BCF-172CC5ABAAE5}" type="presOf" srcId="{3F987C52-6038-4349-8634-1A91EA65BBB9}" destId="{52715421-0B8B-4122-AD88-88367E48D8D7}" srcOrd="0" destOrd="0" presId="urn:microsoft.com/office/officeart/2018/2/layout/IconVerticalSolidList"/>
    <dgm:cxn modelId="{C089075A-4773-4CD0-9CC5-6749F7FDE4F3}" type="presParOf" srcId="{F0008429-B036-4CA9-BEC0-960D9110A18A}" destId="{179F593E-6CF9-443D-AFCE-F9E39327B090}" srcOrd="0" destOrd="0" presId="urn:microsoft.com/office/officeart/2018/2/layout/IconVerticalSolidList"/>
    <dgm:cxn modelId="{D88D58A2-F49A-4990-91FA-1ABB2664E472}" type="presParOf" srcId="{179F593E-6CF9-443D-AFCE-F9E39327B090}" destId="{02000DF3-9430-4C3D-B8AC-D060162C11F6}" srcOrd="0" destOrd="0" presId="urn:microsoft.com/office/officeart/2018/2/layout/IconVerticalSolidList"/>
    <dgm:cxn modelId="{71831309-F258-442A-9C91-AD1AC23FC4EB}" type="presParOf" srcId="{179F593E-6CF9-443D-AFCE-F9E39327B090}" destId="{B46556F2-640F-417E-AB4A-A2C7AC38A8F9}" srcOrd="1" destOrd="0" presId="urn:microsoft.com/office/officeart/2018/2/layout/IconVerticalSolidList"/>
    <dgm:cxn modelId="{F41198DF-ACE8-4409-A833-AEE7703F5436}" type="presParOf" srcId="{179F593E-6CF9-443D-AFCE-F9E39327B090}" destId="{F51C1C99-DB22-4817-AEEA-4CDAF7A2F447}" srcOrd="2" destOrd="0" presId="urn:microsoft.com/office/officeart/2018/2/layout/IconVerticalSolidList"/>
    <dgm:cxn modelId="{B6913063-EEDD-4CFB-8C64-A71038B414F1}" type="presParOf" srcId="{179F593E-6CF9-443D-AFCE-F9E39327B090}" destId="{52715421-0B8B-4122-AD88-88367E48D8D7}" srcOrd="3" destOrd="0" presId="urn:microsoft.com/office/officeart/2018/2/layout/IconVerticalSolidList"/>
    <dgm:cxn modelId="{EEE15600-A970-4DB2-9BDD-848243D4AD10}" type="presParOf" srcId="{F0008429-B036-4CA9-BEC0-960D9110A18A}" destId="{E7E9B5A9-95D0-483E-AD68-5E169B5C3C28}" srcOrd="1" destOrd="0" presId="urn:microsoft.com/office/officeart/2018/2/layout/IconVerticalSolidList"/>
    <dgm:cxn modelId="{CAE5464B-165F-4CA6-941D-9F1301A44801}" type="presParOf" srcId="{F0008429-B036-4CA9-BEC0-960D9110A18A}" destId="{DC26F60B-746B-438F-ADCA-B4DE14013447}" srcOrd="2" destOrd="0" presId="urn:microsoft.com/office/officeart/2018/2/layout/IconVerticalSolidList"/>
    <dgm:cxn modelId="{23A8637B-D167-4CB1-B49F-D3DC99F48E00}" type="presParOf" srcId="{DC26F60B-746B-438F-ADCA-B4DE14013447}" destId="{6F36C947-1370-4ECC-8E4D-F65FFEB601C6}" srcOrd="0" destOrd="0" presId="urn:microsoft.com/office/officeart/2018/2/layout/IconVerticalSolidList"/>
    <dgm:cxn modelId="{33535CA2-9F70-48F8-98CF-9E74E30DAB1A}" type="presParOf" srcId="{DC26F60B-746B-438F-ADCA-B4DE14013447}" destId="{E19E2A8A-2E1C-4708-B86B-7F355BD437D4}" srcOrd="1" destOrd="0" presId="urn:microsoft.com/office/officeart/2018/2/layout/IconVerticalSolidList"/>
    <dgm:cxn modelId="{5D0A8A2A-19CD-42B1-9624-81D4965CEE7B}" type="presParOf" srcId="{DC26F60B-746B-438F-ADCA-B4DE14013447}" destId="{526800A0-C625-4B08-8B23-3A1CEEDB60E4}" srcOrd="2" destOrd="0" presId="urn:microsoft.com/office/officeart/2018/2/layout/IconVerticalSolidList"/>
    <dgm:cxn modelId="{6E2BB999-32C5-4BBE-BFD9-DFD9862ACADF}" type="presParOf" srcId="{DC26F60B-746B-438F-ADCA-B4DE14013447}" destId="{4578B319-6DA5-497B-84FF-126DFCF7622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E7F3FE-A2A0-4639-97FC-4E341F38CA2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4E4AFF5-D28C-4EB4-AD98-DC8C259AB5D9}">
      <dgm:prSet/>
      <dgm:spPr/>
      <dgm:t>
        <a:bodyPr/>
        <a:lstStyle/>
        <a:p>
          <a:pPr rtl="0"/>
          <a:r>
            <a:rPr lang="en-US"/>
            <a:t>Complete IGP in Naviance.</a:t>
          </a:r>
        </a:p>
      </dgm:t>
    </dgm:pt>
    <dgm:pt modelId="{1BB67968-CA09-4B2D-ADF0-B693195CC175}" type="parTrans" cxnId="{FAB4A87E-8EE4-477A-97D2-AF92E037DCCD}">
      <dgm:prSet/>
      <dgm:spPr/>
      <dgm:t>
        <a:bodyPr/>
        <a:lstStyle/>
        <a:p>
          <a:endParaRPr lang="en-US"/>
        </a:p>
      </dgm:t>
    </dgm:pt>
    <dgm:pt modelId="{C3DDE4AF-1146-4034-B1EF-90E1731A00F8}" type="sibTrans" cxnId="{FAB4A87E-8EE4-477A-97D2-AF92E037DCCD}">
      <dgm:prSet/>
      <dgm:spPr/>
      <dgm:t>
        <a:bodyPr/>
        <a:lstStyle/>
        <a:p>
          <a:endParaRPr lang="en-US"/>
        </a:p>
      </dgm:t>
    </dgm:pt>
    <dgm:pt modelId="{A38E77FC-A4CE-404F-B06B-1587B676F03F}">
      <dgm:prSet/>
      <dgm:spPr/>
      <dgm:t>
        <a:bodyPr/>
        <a:lstStyle/>
        <a:p>
          <a:r>
            <a:rPr lang="en-US"/>
            <a:t>This is a plan, not registration for 11th and 12th grades.</a:t>
          </a:r>
        </a:p>
      </dgm:t>
    </dgm:pt>
    <dgm:pt modelId="{177E8901-231D-441E-90AA-D261B8071E6F}" type="parTrans" cxnId="{921E084F-2C93-4378-97F5-156657731781}">
      <dgm:prSet/>
      <dgm:spPr/>
      <dgm:t>
        <a:bodyPr/>
        <a:lstStyle/>
        <a:p>
          <a:endParaRPr lang="en-US"/>
        </a:p>
      </dgm:t>
    </dgm:pt>
    <dgm:pt modelId="{3E3CFE44-CCE2-482A-A96E-E1F5C3F77580}" type="sibTrans" cxnId="{921E084F-2C93-4378-97F5-156657731781}">
      <dgm:prSet/>
      <dgm:spPr/>
      <dgm:t>
        <a:bodyPr/>
        <a:lstStyle/>
        <a:p>
          <a:endParaRPr lang="en-US"/>
        </a:p>
      </dgm:t>
    </dgm:pt>
    <dgm:pt modelId="{1035E76C-537C-4258-BBFA-3045B85FC5CF}" type="pres">
      <dgm:prSet presAssocID="{7BE7F3FE-A2A0-4639-97FC-4E341F38CA23}" presName="linear" presStyleCnt="0">
        <dgm:presLayoutVars>
          <dgm:animLvl val="lvl"/>
          <dgm:resizeHandles val="exact"/>
        </dgm:presLayoutVars>
      </dgm:prSet>
      <dgm:spPr/>
    </dgm:pt>
    <dgm:pt modelId="{1B2652A2-D8BC-4A0F-834C-11DD8D21927D}" type="pres">
      <dgm:prSet presAssocID="{14E4AFF5-D28C-4EB4-AD98-DC8C259AB5D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7E79B75-BBC9-41C3-870D-7EEE47CE512E}" type="pres">
      <dgm:prSet presAssocID="{14E4AFF5-D28C-4EB4-AD98-DC8C259AB5D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A339566-E5CD-4965-AC73-00821546F06A}" type="presOf" srcId="{A38E77FC-A4CE-404F-B06B-1587B676F03F}" destId="{F7E79B75-BBC9-41C3-870D-7EEE47CE512E}" srcOrd="0" destOrd="0" presId="urn:microsoft.com/office/officeart/2005/8/layout/vList2"/>
    <dgm:cxn modelId="{921E084F-2C93-4378-97F5-156657731781}" srcId="{14E4AFF5-D28C-4EB4-AD98-DC8C259AB5D9}" destId="{A38E77FC-A4CE-404F-B06B-1587B676F03F}" srcOrd="0" destOrd="0" parTransId="{177E8901-231D-441E-90AA-D261B8071E6F}" sibTransId="{3E3CFE44-CCE2-482A-A96E-E1F5C3F77580}"/>
    <dgm:cxn modelId="{FAB4A87E-8EE4-477A-97D2-AF92E037DCCD}" srcId="{7BE7F3FE-A2A0-4639-97FC-4E341F38CA23}" destId="{14E4AFF5-D28C-4EB4-AD98-DC8C259AB5D9}" srcOrd="0" destOrd="0" parTransId="{1BB67968-CA09-4B2D-ADF0-B693195CC175}" sibTransId="{C3DDE4AF-1146-4034-B1EF-90E1731A00F8}"/>
    <dgm:cxn modelId="{CF43D297-2CCF-4F47-82D2-31ED684F9028}" type="presOf" srcId="{7BE7F3FE-A2A0-4639-97FC-4E341F38CA23}" destId="{1035E76C-537C-4258-BBFA-3045B85FC5CF}" srcOrd="0" destOrd="0" presId="urn:microsoft.com/office/officeart/2005/8/layout/vList2"/>
    <dgm:cxn modelId="{8BB065B3-ED01-43FB-8FA0-0034DFB604B0}" type="presOf" srcId="{14E4AFF5-D28C-4EB4-AD98-DC8C259AB5D9}" destId="{1B2652A2-D8BC-4A0F-834C-11DD8D21927D}" srcOrd="0" destOrd="0" presId="urn:microsoft.com/office/officeart/2005/8/layout/vList2"/>
    <dgm:cxn modelId="{49581F88-64F8-43DA-A306-2861C496EC73}" type="presParOf" srcId="{1035E76C-537C-4258-BBFA-3045B85FC5CF}" destId="{1B2652A2-D8BC-4A0F-834C-11DD8D21927D}" srcOrd="0" destOrd="0" presId="urn:microsoft.com/office/officeart/2005/8/layout/vList2"/>
    <dgm:cxn modelId="{774372BF-72CA-4D60-9699-0C38D55D8418}" type="presParOf" srcId="{1035E76C-537C-4258-BBFA-3045B85FC5CF}" destId="{F7E79B75-BBC9-41C3-870D-7EEE47CE512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2337F-533E-44F1-8AA6-3FF6F7A98941}">
      <dsp:nvSpPr>
        <dsp:cNvPr id="0" name=""/>
        <dsp:cNvSpPr/>
      </dsp:nvSpPr>
      <dsp:spPr>
        <a:xfrm>
          <a:off x="0" y="2077"/>
          <a:ext cx="50195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020A8-5477-4669-9B4C-34A4AAB36355}">
      <dsp:nvSpPr>
        <dsp:cNvPr id="0" name=""/>
        <dsp:cNvSpPr/>
      </dsp:nvSpPr>
      <dsp:spPr>
        <a:xfrm>
          <a:off x="0" y="2077"/>
          <a:ext cx="5019561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A-Ch:  Laura Clary</a:t>
          </a:r>
        </a:p>
      </dsp:txBody>
      <dsp:txXfrm>
        <a:off x="0" y="2077"/>
        <a:ext cx="5019561" cy="708478"/>
      </dsp:txXfrm>
    </dsp:sp>
    <dsp:sp modelId="{979C45CB-93A2-48A1-AC1B-057370A8291D}">
      <dsp:nvSpPr>
        <dsp:cNvPr id="0" name=""/>
        <dsp:cNvSpPr/>
      </dsp:nvSpPr>
      <dsp:spPr>
        <a:xfrm>
          <a:off x="0" y="710555"/>
          <a:ext cx="5019561" cy="0"/>
        </a:xfrm>
        <a:prstGeom prst="line">
          <a:avLst/>
        </a:prstGeom>
        <a:gradFill rotWithShape="0">
          <a:gsLst>
            <a:gs pos="0">
              <a:schemeClr val="accent2">
                <a:hueOff val="-293806"/>
                <a:satOff val="-6499"/>
                <a:lumOff val="-129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293806"/>
                <a:satOff val="-6499"/>
                <a:lumOff val="-129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93806"/>
              <a:satOff val="-6499"/>
              <a:lumOff val="-1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F1BF3-95B2-4918-88B2-D21F60730056}">
      <dsp:nvSpPr>
        <dsp:cNvPr id="0" name=""/>
        <dsp:cNvSpPr/>
      </dsp:nvSpPr>
      <dsp:spPr>
        <a:xfrm>
          <a:off x="0" y="710555"/>
          <a:ext cx="5019561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Ci-G:   Judy Rangel</a:t>
          </a:r>
        </a:p>
      </dsp:txBody>
      <dsp:txXfrm>
        <a:off x="0" y="710555"/>
        <a:ext cx="5019561" cy="708478"/>
      </dsp:txXfrm>
    </dsp:sp>
    <dsp:sp modelId="{F06315C0-DD46-46AF-A980-D056E1AE067E}">
      <dsp:nvSpPr>
        <dsp:cNvPr id="0" name=""/>
        <dsp:cNvSpPr/>
      </dsp:nvSpPr>
      <dsp:spPr>
        <a:xfrm>
          <a:off x="0" y="1419033"/>
          <a:ext cx="5019561" cy="0"/>
        </a:xfrm>
        <a:prstGeom prst="line">
          <a:avLst/>
        </a:prstGeom>
        <a:gradFill rotWithShape="0">
          <a:gsLst>
            <a:gs pos="0">
              <a:schemeClr val="accent2">
                <a:hueOff val="-587612"/>
                <a:satOff val="-12998"/>
                <a:lumOff val="-258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587612"/>
                <a:satOff val="-12998"/>
                <a:lumOff val="-258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587612"/>
              <a:satOff val="-12998"/>
              <a:lumOff val="-2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A30AC-BFA5-427D-ABEC-B6681873E88F}">
      <dsp:nvSpPr>
        <dsp:cNvPr id="0" name=""/>
        <dsp:cNvSpPr/>
      </dsp:nvSpPr>
      <dsp:spPr>
        <a:xfrm>
          <a:off x="0" y="1419033"/>
          <a:ext cx="5019561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H-K:     Donna Dunham</a:t>
          </a:r>
        </a:p>
      </dsp:txBody>
      <dsp:txXfrm>
        <a:off x="0" y="1419033"/>
        <a:ext cx="5019561" cy="708478"/>
      </dsp:txXfrm>
    </dsp:sp>
    <dsp:sp modelId="{F080140B-0021-4246-9090-DC46D2E88053}">
      <dsp:nvSpPr>
        <dsp:cNvPr id="0" name=""/>
        <dsp:cNvSpPr/>
      </dsp:nvSpPr>
      <dsp:spPr>
        <a:xfrm>
          <a:off x="0" y="2127512"/>
          <a:ext cx="5019561" cy="0"/>
        </a:xfrm>
        <a:prstGeom prst="line">
          <a:avLst/>
        </a:prstGeom>
        <a:gradFill rotWithShape="0">
          <a:gsLst>
            <a:gs pos="0">
              <a:schemeClr val="accent2">
                <a:hueOff val="-881419"/>
                <a:satOff val="-19497"/>
                <a:lumOff val="-3882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881419"/>
                <a:satOff val="-19497"/>
                <a:lumOff val="-3882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881419"/>
              <a:satOff val="-19497"/>
              <a:lumOff val="-388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8224B2-3C55-49AD-82D9-43E3078F557E}">
      <dsp:nvSpPr>
        <dsp:cNvPr id="0" name=""/>
        <dsp:cNvSpPr/>
      </dsp:nvSpPr>
      <dsp:spPr>
        <a:xfrm>
          <a:off x="0" y="2127512"/>
          <a:ext cx="5019561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L-N:     Erica Watford</a:t>
          </a:r>
        </a:p>
      </dsp:txBody>
      <dsp:txXfrm>
        <a:off x="0" y="2127512"/>
        <a:ext cx="5019561" cy="708478"/>
      </dsp:txXfrm>
    </dsp:sp>
    <dsp:sp modelId="{55F0D92D-D3AC-4774-8481-088B085592D8}">
      <dsp:nvSpPr>
        <dsp:cNvPr id="0" name=""/>
        <dsp:cNvSpPr/>
      </dsp:nvSpPr>
      <dsp:spPr>
        <a:xfrm>
          <a:off x="0" y="2835990"/>
          <a:ext cx="5019561" cy="0"/>
        </a:xfrm>
        <a:prstGeom prst="line">
          <a:avLst/>
        </a:prstGeom>
        <a:gradFill rotWithShape="0">
          <a:gsLst>
            <a:gs pos="0">
              <a:schemeClr val="accent2">
                <a:hueOff val="-1175225"/>
                <a:satOff val="-25996"/>
                <a:lumOff val="-517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1175225"/>
                <a:satOff val="-25996"/>
                <a:lumOff val="-517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175225"/>
              <a:satOff val="-25996"/>
              <a:lumOff val="-5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ABFEA8-478B-4D92-9E53-0D90B1D341F9}">
      <dsp:nvSpPr>
        <dsp:cNvPr id="0" name=""/>
        <dsp:cNvSpPr/>
      </dsp:nvSpPr>
      <dsp:spPr>
        <a:xfrm>
          <a:off x="0" y="2835990"/>
          <a:ext cx="5019561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O-Sl: </a:t>
          </a:r>
          <a:r>
            <a:rPr lang="en-US" sz="3500" kern="1200">
              <a:latin typeface="Tw Cen MT" panose="020B0602020104020603"/>
            </a:rPr>
            <a:t>  </a:t>
          </a:r>
          <a:r>
            <a:rPr lang="en-US" sz="3500" kern="1200"/>
            <a:t> Tina Harwood</a:t>
          </a:r>
        </a:p>
      </dsp:txBody>
      <dsp:txXfrm>
        <a:off x="0" y="2835990"/>
        <a:ext cx="5019561" cy="708478"/>
      </dsp:txXfrm>
    </dsp:sp>
    <dsp:sp modelId="{7A2DF2E6-71DC-4067-94E0-2D9B3F8FB227}">
      <dsp:nvSpPr>
        <dsp:cNvPr id="0" name=""/>
        <dsp:cNvSpPr/>
      </dsp:nvSpPr>
      <dsp:spPr>
        <a:xfrm>
          <a:off x="0" y="3544468"/>
          <a:ext cx="5019561" cy="0"/>
        </a:xfrm>
        <a:prstGeom prst="line">
          <a:avLst/>
        </a:prstGeom>
        <a:gradFill rotWithShape="0">
          <a:gsLst>
            <a:gs pos="0">
              <a:schemeClr val="accent2">
                <a:hueOff val="-1469031"/>
                <a:satOff val="-32495"/>
                <a:lumOff val="-647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1469031"/>
                <a:satOff val="-32495"/>
                <a:lumOff val="-647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469031"/>
              <a:satOff val="-32495"/>
              <a:lumOff val="-64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E9824-428C-4B70-A20B-9E5AA90E5A85}">
      <dsp:nvSpPr>
        <dsp:cNvPr id="0" name=""/>
        <dsp:cNvSpPr/>
      </dsp:nvSpPr>
      <dsp:spPr>
        <a:xfrm>
          <a:off x="0" y="3544468"/>
          <a:ext cx="5019561" cy="708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Sm-Z:   Lisa Fay </a:t>
          </a:r>
        </a:p>
      </dsp:txBody>
      <dsp:txXfrm>
        <a:off x="0" y="3544468"/>
        <a:ext cx="5019561" cy="708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00DF3-9430-4C3D-B8AC-D060162C11F6}">
      <dsp:nvSpPr>
        <dsp:cNvPr id="0" name=""/>
        <dsp:cNvSpPr/>
      </dsp:nvSpPr>
      <dsp:spPr>
        <a:xfrm>
          <a:off x="0" y="918025"/>
          <a:ext cx="5436921" cy="1694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556F2-640F-417E-AB4A-A2C7AC38A8F9}">
      <dsp:nvSpPr>
        <dsp:cNvPr id="0" name=""/>
        <dsp:cNvSpPr/>
      </dsp:nvSpPr>
      <dsp:spPr>
        <a:xfrm>
          <a:off x="512682" y="1299359"/>
          <a:ext cx="932149" cy="932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15421-0B8B-4122-AD88-88367E48D8D7}">
      <dsp:nvSpPr>
        <dsp:cNvPr id="0" name=""/>
        <dsp:cNvSpPr/>
      </dsp:nvSpPr>
      <dsp:spPr>
        <a:xfrm>
          <a:off x="1957513" y="918025"/>
          <a:ext cx="3479407" cy="1694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368" tIns="179368" rIns="179368" bIns="17936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baseline="0">
              <a:latin typeface="Tw Cen MT" panose="020B0602020104020603"/>
            </a:rPr>
            <a:t>Helpful Resources: </a:t>
          </a:r>
          <a:r>
            <a:rPr lang="en-US" sz="2200" b="1" i="0" kern="1200" baseline="0">
              <a:latin typeface="Tw Cen MT" panose="020B0602020104020603"/>
              <a:hlinkClick xmlns:r="http://schemas.openxmlformats.org/officeDocument/2006/relationships" r:id="rId1"/>
            </a:rPr>
            <a:t>Academic Planning Guide</a:t>
          </a:r>
          <a:endParaRPr lang="en-US" sz="2200" b="1" i="0" kern="1200" baseline="0">
            <a:latin typeface="Tw Cen MT" panose="020B0602020104020603"/>
          </a:endParaRPr>
        </a:p>
      </dsp:txBody>
      <dsp:txXfrm>
        <a:off x="1957513" y="918025"/>
        <a:ext cx="3479407" cy="1694816"/>
      </dsp:txXfrm>
    </dsp:sp>
    <dsp:sp modelId="{6F36C947-1370-4ECC-8E4D-F65FFEB601C6}">
      <dsp:nvSpPr>
        <dsp:cNvPr id="0" name=""/>
        <dsp:cNvSpPr/>
      </dsp:nvSpPr>
      <dsp:spPr>
        <a:xfrm>
          <a:off x="0" y="3036546"/>
          <a:ext cx="5436921" cy="16948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E2A8A-2E1C-4708-B86B-7F355BD437D4}">
      <dsp:nvSpPr>
        <dsp:cNvPr id="0" name=""/>
        <dsp:cNvSpPr/>
      </dsp:nvSpPr>
      <dsp:spPr>
        <a:xfrm>
          <a:off x="512682" y="3417880"/>
          <a:ext cx="932149" cy="93214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8B319-6DA5-497B-84FF-126DFCF7622A}">
      <dsp:nvSpPr>
        <dsp:cNvPr id="0" name=""/>
        <dsp:cNvSpPr/>
      </dsp:nvSpPr>
      <dsp:spPr>
        <a:xfrm>
          <a:off x="1957513" y="3036546"/>
          <a:ext cx="3479407" cy="1694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368" tIns="179368" rIns="179368" bIns="17936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baseline="0">
              <a:latin typeface="Tw Cen MT" panose="020B0602020104020603"/>
            </a:rPr>
            <a:t>Complete Individual Graduation Plan (IGP) in Naviance</a:t>
          </a:r>
          <a:r>
            <a:rPr lang="en-US" sz="2200" b="1" kern="1200">
              <a:latin typeface="Tw Cen MT" panose="020B0602020104020603"/>
            </a:rPr>
            <a:t>.</a:t>
          </a:r>
          <a:endParaRPr lang="en-US" sz="2200" kern="1200">
            <a:latin typeface="Tw Cen MT" panose="020B0602020104020603"/>
          </a:endParaRP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latin typeface="Tw Cen MT" panose="020B0602020104020603"/>
          </a:endParaRPr>
        </a:p>
      </dsp:txBody>
      <dsp:txXfrm>
        <a:off x="1957513" y="3036546"/>
        <a:ext cx="3479407" cy="1694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652A2-D8BC-4A0F-834C-11DD8D21927D}">
      <dsp:nvSpPr>
        <dsp:cNvPr id="0" name=""/>
        <dsp:cNvSpPr/>
      </dsp:nvSpPr>
      <dsp:spPr>
        <a:xfrm>
          <a:off x="0" y="59360"/>
          <a:ext cx="4722223" cy="1813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Complete IGP in Naviance.</a:t>
          </a:r>
        </a:p>
      </dsp:txBody>
      <dsp:txXfrm>
        <a:off x="88528" y="147888"/>
        <a:ext cx="4545167" cy="1636444"/>
      </dsp:txXfrm>
    </dsp:sp>
    <dsp:sp modelId="{F7E79B75-BBC9-41C3-870D-7EEE47CE512E}">
      <dsp:nvSpPr>
        <dsp:cNvPr id="0" name=""/>
        <dsp:cNvSpPr/>
      </dsp:nvSpPr>
      <dsp:spPr>
        <a:xfrm>
          <a:off x="0" y="1872861"/>
          <a:ext cx="4722223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931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900" kern="1200"/>
            <a:t>This is a plan, not registration for 11th and 12th grades.</a:t>
          </a:r>
        </a:p>
      </dsp:txBody>
      <dsp:txXfrm>
        <a:off x="0" y="1872861"/>
        <a:ext cx="4722223" cy="207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820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820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r">
              <a:defRPr sz="1200"/>
            </a:lvl1pPr>
          </a:lstStyle>
          <a:p>
            <a:fld id="{27E53601-BFE2-4C1B-926E-AF9B69807D0F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89"/>
            <a:ext cx="3038372" cy="464820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29989"/>
            <a:ext cx="3038372" cy="464820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r">
              <a:defRPr sz="1200"/>
            </a:lvl1pPr>
          </a:lstStyle>
          <a:p>
            <a:fld id="{300E9F85-E081-44E0-92DF-C253E69B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/>
          <a:lstStyle>
            <a:lvl1pPr algn="r">
              <a:defRPr sz="1200"/>
            </a:lvl1pPr>
          </a:lstStyle>
          <a:p>
            <a:fld id="{789137D0-BA72-447A-96A8-6072D246D40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6" rIns="93173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6" rIns="93173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6" rIns="93173" bIns="46586" rtlCol="0" anchor="b"/>
          <a:lstStyle>
            <a:lvl1pPr algn="r">
              <a:defRPr sz="1200"/>
            </a:lvl1pPr>
          </a:lstStyle>
          <a:p>
            <a:fld id="{10E5A7F1-3D85-4A1C-B81C-6E041D34E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2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Please insert department</a:t>
            </a:r>
            <a:r>
              <a:rPr lang="en-US" baseline="0"/>
              <a:t> information on this slide.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4DCB-71D2-43DD-B38E-C95D17AABF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2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baseline="0"/>
              <a:t>Refer to handout of graduation requirements</a:t>
            </a:r>
          </a:p>
          <a:p>
            <a:endParaRPr lang="en-US"/>
          </a:p>
          <a:p>
            <a:r>
              <a:rPr lang="en-US"/>
              <a:t>Refer</a:t>
            </a:r>
            <a:r>
              <a:rPr lang="en-US" baseline="0"/>
              <a:t> to Administrative Rule IKE for detailed promotion requirements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4DCB-71D2-43DD-B38E-C95D17AABF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0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1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1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718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85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5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6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01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3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8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5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8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9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3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2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A9E94-D67A-43ED-9DE6-23DF4803BBC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0E910-9EEA-4580-B8D0-7B74EAF0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11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waltonhigh.org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hyperlink" Target="https://www.loom.com/share/37972e8a4a0241ad8ddd79efb7dd1b2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hyperlink" Target="http://www.gafutures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id="{34106153-7990-4956-BD26-A04A03006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DEA11A5-20BA-4650-A324-47C0465FF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3747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24">
            <a:extLst>
              <a:ext uri="{FF2B5EF4-FFF2-40B4-BE49-F238E27FC236}">
                <a16:creationId xmlns:a16="http://schemas.microsoft.com/office/drawing/2014/main" id="{866FCB64-0A37-46EB-8A9B-EC0C4C00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8A162E18-5BEB-4E42-9B10-A1FDF6A0B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7BB781C9-EC32-45FE-ACE7-C24F128C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27C5647-36E8-4A20-86D4-47831D50C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62F2AF20-CBBE-4249-B9E2-D6B30191C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31C1229-F8A7-4B36-A52B-98A65EF8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09AC686-2DBB-4D82-866C-9FF222BDD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F899E6EB-BCDD-45D2-BF4B-9CA3A2798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BBD3AAC8-2330-4FAB-8E31-3D50AD954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6B54F723-A70A-4865-A560-7850498A1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B911CCD-C9A2-4DC8-A278-3C6FD76A7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D559B729-03FB-435D-89BF-AF57A801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1C90213-0F60-4268-BE48-8221E6161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7A6A293-A06F-48B8-865A-3F65287B8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8F6861B5-AAA4-4017-929E-1FD1CA106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776D07C-2081-4DD3-A464-40F3CA41A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BBC236D6-77E5-4B3C-92D7-D708B237D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8064714E-7ADE-4BD9-8981-34C135762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FD1F23F-B1EE-46F5-B460-924E54A70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9699361A-3AFF-4826-B99C-0354EAB07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B272F7B1-7BE2-4FC9-BB91-207EFD9E6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DE59C1F-AFD9-4DD5-B04A-9EB2AAED5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1551E418-6CD4-4320-8224-F084039C5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1F27D4B1-EBD4-4BC9-AC2E-3AD616C84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C42B8D84-898A-4F76-A0F2-5699ED72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440932E-7985-4BA6-9899-F22A64485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4B8CE969-CA1A-48CB-8588-4146F41F3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38A4875-4593-4894-89D5-DFCFF0EED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079F26B-58E4-494E-A8BA-3F054F1F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33">
              <a:extLst>
                <a:ext uri="{FF2B5EF4-FFF2-40B4-BE49-F238E27FC236}">
                  <a16:creationId xmlns:a16="http://schemas.microsoft.com/office/drawing/2014/main" id="{04C9ECC5-BB4A-4417-B874-B75953F84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CCCF285-B51D-4A2F-8384-830A39171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BD6C6299-A09A-47DF-8A96-69D39FCA5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EE60C4B9-C404-42CD-8E94-70D4DC16A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2BD4447-C1EB-4798-8764-AB93EA930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0411559-C414-4F7C-BC6C-69F87BC9C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64737770-BB27-41C0-95CB-529054508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8929FDB-16CF-4165-B32A-EB673EFB7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8C82883-237C-4209-9545-E832FEE3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F1A52653-BD09-4D65-B05C-2AF4A6473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30724E80-2FD3-4E4A-A3EA-18A4C8886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1B978C7-7BC5-4F73-8B02-66A3CF67C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Rectangle 45">
              <a:extLst>
                <a:ext uri="{FF2B5EF4-FFF2-40B4-BE49-F238E27FC236}">
                  <a16:creationId xmlns:a16="http://schemas.microsoft.com/office/drawing/2014/main" id="{799F0CED-DF8F-4350-A036-1981FBE59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F4DD366-0E86-4E99-9557-496E88B42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78BB3321-D5DC-4951-AB38-0C54E3D01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55E548C-7F86-45B2-A0D2-03EAC578D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0013F508-5E69-4911-AD93-4ABE3E7C5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A7F86768-93E0-4044-A62A-B11EB18FF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A32A7B4-1DB2-4E4A-B86E-D8DB97B69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AB250BD5-076C-4428-B6AF-E9EAE4F65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027DA06A-045F-4711-9307-0508B6ACF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54">
              <a:extLst>
                <a:ext uri="{FF2B5EF4-FFF2-40B4-BE49-F238E27FC236}">
                  <a16:creationId xmlns:a16="http://schemas.microsoft.com/office/drawing/2014/main" id="{3EB0EDA8-385A-4B2B-97F0-5194F23EB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D6FA258E-AF3F-47C9-9F4E-39ECFD7AC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6E471E73-A9C0-4C68-BD8F-360F2ED7B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C78C3110-8153-4163-B809-0B0C0C9E5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DBC57B9F-0B9B-4EDE-B3B3-7C5D5DB39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8" y="1113282"/>
            <a:ext cx="2801206" cy="239668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Class of 2023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8" y="3602038"/>
            <a:ext cx="2994390" cy="20527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chemeClr val="bg2"/>
                </a:solidFill>
              </a:rPr>
              <a:t>Freshman advisement</a:t>
            </a:r>
          </a:p>
        </p:txBody>
      </p:sp>
      <p:sp useBgFill="1">
        <p:nvSpPr>
          <p:cNvPr id="81" name="Round Diagonal Corner Rectangle 6">
            <a:extLst>
              <a:ext uri="{FF2B5EF4-FFF2-40B4-BE49-F238E27FC236}">
                <a16:creationId xmlns:a16="http://schemas.microsoft.com/office/drawing/2014/main" id="{62B94F88-FD5B-4053-B143-DFF55CE44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9" y="808057"/>
            <a:ext cx="3964782" cy="5234394"/>
          </a:xfrm>
          <a:prstGeom prst="round2DiagRect">
            <a:avLst>
              <a:gd name="adj1" fmla="val 6185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Books">
            <a:extLst>
              <a:ext uri="{FF2B5EF4-FFF2-40B4-BE49-F238E27FC236}">
                <a16:creationId xmlns:a16="http://schemas.microsoft.com/office/drawing/2014/main" id="{2B6B7537-B598-4D5F-9189-4E1721FAE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6047" y="1686911"/>
            <a:ext cx="3476687" cy="34766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E87E7C-225D-48C3-9702-C7863D619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8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856"/>
    </mc:Choice>
    <mc:Fallback xmlns="">
      <p:transition spd="slow" advTm="4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E79AA19A-D2E5-47F2-AF0A-1AF60D42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1A1E618-D29E-4367-8C34-500E34D0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" y="0"/>
            <a:ext cx="9141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5">
            <a:extLst>
              <a:ext uri="{FF2B5EF4-FFF2-40B4-BE49-F238E27FC236}">
                <a16:creationId xmlns:a16="http://schemas.microsoft.com/office/drawing/2014/main" id="{81F2BFD0-D896-4BA3-BA8F-0C866BD0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E768552D-D282-4F68-A829-290A4E831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24AFF31-9CD5-4E66-92F8-23BBAA24F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267C9D4-1770-45DD-AAFC-481CD7F9A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0DD6E0B-EC58-4D78-8125-AD2172CD2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3D6129D-742B-422D-A589-6692C167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EA94B27-F456-4ED8-8882-77632BDA0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B7F96AD-560C-44A0-A513-B06758743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6701218-3235-4E29-9935-1315B5CCA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046B7BE0-D335-42EA-9893-4FA7654F1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1CE912BA-808B-403C-B26F-8083A682E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D974F65A-298C-4395-B461-99B9B49A0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700B2930-989F-49DC-B909-8150145AD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795CB5A4-5145-4F55-95D0-6FB820C84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4BB8F48-D800-442A-A603-979FE924B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E863078-201C-4DC0-8D49-077300CE5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A07EBB6-75B0-4867-9AAF-7A645F414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FA40A456-C685-468E-802E-FC9DF586A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F101202F-1B2A-414C-83B7-9327E599C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4CC9B21F-B169-47E9-9B97-3BB645B29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C5FF733-2B71-4734-AD6A-5B35D99A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BCEB342-9AFC-4DCB-B92F-E08DC9594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3B9B4933-5C48-49CF-9C6A-A29413150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404FC76C-600A-482C-8386-F77ACBCCA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E8C5D50B-A590-4AAE-A748-113B62DAD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6C045F21-7031-4278-BFEE-A9E856ADA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20EE11A6-3412-4362-8A81-592A15F2A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376EBB9-93F5-4B6F-95B3-C36B6C851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C1FC3A-1651-4180-BF7B-04B70A710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97" y="1254035"/>
            <a:ext cx="2194643" cy="4002222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Individual graduation plan</a:t>
            </a:r>
          </a:p>
        </p:txBody>
      </p:sp>
      <p:sp useBgFill="1"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092ADBCF-B973-4C52-B740-4963E95B3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1" y="853439"/>
            <a:ext cx="5240607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6">
            <a:extLst>
              <a:ext uri="{FF2B5EF4-FFF2-40B4-BE49-F238E27FC236}">
                <a16:creationId xmlns:a16="http://schemas.microsoft.com/office/drawing/2014/main" id="{3FDD94EF-2C73-4E4C-8332-A75D8AC6B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34400" y="0"/>
            <a:ext cx="506016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16EF4FCE-B4BF-485E-B545-95827107A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2DD2F29-32E6-486A-A295-CB29680AD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B1A76276-E7B7-4550-9AFF-0A2E9EAEA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EAFC4E0E-3390-457C-BCC9-A2479C10F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D0E59BF7-C450-4448-B71A-80ECD878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BAB182A0-0A27-42D3-A9D0-56E8B7F4A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4C9A08D9-525C-448E-A071-78226848F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7818D96-423C-499F-A080-00EF0B9D4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059B8971-2367-46BA-8FCC-D001A6C36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41">
              <a:extLst>
                <a:ext uri="{FF2B5EF4-FFF2-40B4-BE49-F238E27FC236}">
                  <a16:creationId xmlns:a16="http://schemas.microsoft.com/office/drawing/2014/main" id="{E4DF0A08-11EF-495A-980F-2ED66FBB8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3170FA41-479A-4D70-A402-C80A6AC15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734277"/>
              </p:ext>
            </p:extLst>
          </p:nvPr>
        </p:nvGraphicFramePr>
        <p:xfrm>
          <a:off x="3317965" y="1254035"/>
          <a:ext cx="4722223" cy="400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572EA9-F921-4318-A79A-357C2357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4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149"/>
    </mc:Choice>
    <mc:Fallback xmlns="">
      <p:transition spd="slow" advTm="2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69056-B832-4B1A-A4C6-5400548E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Logging in To Naviance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2E7BC-5C87-44A2-A9B9-EB0331ED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60" y="1708944"/>
            <a:ext cx="7429499" cy="3982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 If you log on a CCSD computer, you will be automatically logged into Naviance.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cs typeface="Calibri"/>
              </a:rPr>
              <a:t> </a:t>
            </a:r>
            <a:r>
              <a:rPr lang="en-US" dirty="0">
                <a:cs typeface="Calibri"/>
              </a:rPr>
              <a:t>You can access Naviance from the CCSD homepage, Walton’s website, as well as the School Counseling Department’s webpage.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  At home, using your own device, you will </a:t>
            </a:r>
            <a:r>
              <a:rPr lang="en-US"/>
              <a:t>log in to </a:t>
            </a:r>
            <a:r>
              <a:rPr lang="en-US" dirty="0"/>
              <a:t>Naviance using the following:</a:t>
            </a: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EE6F4C-B687-44D4-B019-973508C83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93671"/>
              </p:ext>
            </p:extLst>
          </p:nvPr>
        </p:nvGraphicFramePr>
        <p:xfrm>
          <a:off x="2202767" y="5364480"/>
          <a:ext cx="473608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390">
                  <a:extLst>
                    <a:ext uri="{9D8B030D-6E8A-4147-A177-3AD203B41FA5}">
                      <a16:colId xmlns:a16="http://schemas.microsoft.com/office/drawing/2014/main" val="2088027295"/>
                    </a:ext>
                  </a:extLst>
                </a:gridCol>
                <a:gridCol w="2377694">
                  <a:extLst>
                    <a:ext uri="{9D8B030D-6E8A-4147-A177-3AD203B41FA5}">
                      <a16:colId xmlns:a16="http://schemas.microsoft.com/office/drawing/2014/main" val="169090863"/>
                    </a:ext>
                  </a:extLst>
                </a:gridCol>
              </a:tblGrid>
              <a:tr h="39309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User Name: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Password: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122131"/>
                  </a:ext>
                </a:extLst>
              </a:tr>
              <a:tr h="70757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Microsoft 365</a:t>
                      </a:r>
                    </a:p>
                    <a:p>
                      <a:pPr algn="ctr"/>
                      <a:r>
                        <a:rPr lang="en-US" sz="2400"/>
                        <a:t>User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Microsoft 365</a:t>
                      </a:r>
                    </a:p>
                    <a:p>
                      <a:pPr algn="ctr"/>
                      <a:r>
                        <a:rPr lang="en-US" sz="2400" dirty="0"/>
                        <a:t>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91135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C2C72C-CF0E-4FE8-92AF-2903C88C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0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3"/>
    </mc:Choice>
    <mc:Fallback xmlns="">
      <p:transition spd="slow" advTm="2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58C7-BA24-4CC6-BA61-B1D6873F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60E9E52-6E2C-4A7C-B60E-6B5941D50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7294" y="-8056"/>
            <a:ext cx="5298244" cy="6871115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822296-03F7-4E3A-90B3-9B78A26F9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"/>
    </mc:Choice>
    <mc:Fallback xmlns="">
      <p:transition spd="slow" advTm="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8518"/>
            <a:ext cx="3650419" cy="1478570"/>
          </a:xfrm>
        </p:spPr>
        <p:txBody>
          <a:bodyPr>
            <a:normAutofit/>
          </a:bodyPr>
          <a:lstStyle/>
          <a:p>
            <a:r>
              <a:rPr lang="en-US" sz="2800"/>
              <a:t>Log in to Naviance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59" y="3549650"/>
            <a:ext cx="6721608" cy="26648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/>
            <a:r>
              <a:rPr lang="en-US" sz="2400" b="1"/>
              <a:t>Go to: </a:t>
            </a:r>
            <a:r>
              <a:rPr lang="en-US" sz="2400" b="1">
                <a:hlinkClick r:id="rId6"/>
              </a:rPr>
              <a:t>www.WaltonHigh.</a:t>
            </a:r>
            <a:r>
              <a:rPr lang="en-US" b="1">
                <a:hlinkClick r:id="rId6"/>
              </a:rPr>
              <a:t>org</a:t>
            </a:r>
            <a:endParaRPr lang="en-US" b="1"/>
          </a:p>
          <a:p>
            <a:pPr marL="342900" indent="-342900"/>
            <a:r>
              <a:rPr lang="en-US" b="1"/>
              <a:t>Look</a:t>
            </a:r>
            <a:r>
              <a:rPr lang="en-US" sz="2400" b="1"/>
              <a:t> in the top right corner.</a:t>
            </a:r>
            <a:endParaRPr lang="en-US" b="1"/>
          </a:p>
          <a:p>
            <a:pPr marL="342900" indent="-342900"/>
            <a:r>
              <a:rPr lang="en-US" sz="2400" b="1"/>
              <a:t>Click on the ball icon that says </a:t>
            </a:r>
            <a:r>
              <a:rPr lang="en-US" b="1"/>
              <a:t>Naviance. </a:t>
            </a:r>
            <a:endParaRPr lang="en-US"/>
          </a:p>
          <a:p>
            <a:pPr marL="342900" indent="-342900"/>
            <a:r>
              <a:rPr lang="en-US" b="1"/>
              <a:t>Use</a:t>
            </a:r>
            <a:r>
              <a:rPr lang="en-US" sz="2400" b="1"/>
              <a:t> student's Office 365 login information to access Naviance from home. </a:t>
            </a:r>
            <a:endParaRPr lang="en-US" sz="2400"/>
          </a:p>
          <a:p>
            <a:pPr marL="742950" lvl="1" indent="-285750"/>
            <a:endParaRPr lang="en-US" sz="2400" b="1"/>
          </a:p>
          <a:p>
            <a:pPr marL="342900" indent="-342900"/>
            <a:endParaRPr lang="en-US" sz="1700" b="1"/>
          </a:p>
          <a:p>
            <a:pPr marL="342900" indent="-342900"/>
            <a:endParaRPr lang="en-US" sz="1700" b="1"/>
          </a:p>
          <a:p>
            <a:pPr marL="342900" indent="-342900"/>
            <a:endParaRPr lang="en-US" sz="1700" b="1"/>
          </a:p>
          <a:p>
            <a:pPr marL="457200" lvl="1" indent="0">
              <a:buNone/>
            </a:pPr>
            <a:endParaRPr lang="en-US" sz="1700" b="1"/>
          </a:p>
          <a:p>
            <a:pPr marL="457200" lvl="1" indent="0">
              <a:buNone/>
            </a:pPr>
            <a:endParaRPr lang="en-US" sz="170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0DAD3FD-6C49-48B8-8B7A-B3F654CBE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758" y="2393687"/>
            <a:ext cx="4092209" cy="85936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BF18ED2-D0D8-4293-BE9C-50CBCDFF8313}"/>
              </a:ext>
            </a:extLst>
          </p:cNvPr>
          <p:cNvSpPr/>
          <p:nvPr/>
        </p:nvSpPr>
        <p:spPr>
          <a:xfrm>
            <a:off x="4696789" y="2176463"/>
            <a:ext cx="9144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0962D94-4323-48ED-8CAE-212497906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43"/>
    </mc:Choice>
    <mc:Fallback xmlns="">
      <p:transition spd="slow" advTm="2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E43C0-2AAA-4F29-8A96-CF8E8E9B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Naviance Homepage</a:t>
            </a:r>
            <a:br>
              <a:rPr lang="en-US"/>
            </a:br>
            <a:br>
              <a:rPr lang="en-US"/>
            </a:br>
            <a:r>
              <a:rPr lang="en-US"/>
              <a:t>IGP Instructional Video:</a:t>
            </a:r>
            <a:br>
              <a:rPr lang="en-US"/>
            </a:br>
            <a:r>
              <a:rPr lang="en-US" u="sng">
                <a:hlinkClick r:id="rId4"/>
              </a:rPr>
              <a:t>https://www.loom.com/share/37972e8a4a0241ad8ddd79efb7dd1b22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B759FA-E632-4581-9D43-9A6D7179F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6060" y="2869655"/>
            <a:ext cx="7429500" cy="280524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BA725C-7971-47BC-8F15-1387A3F9E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3"/>
    </mc:Choice>
    <mc:Fallback xmlns="">
      <p:transition spd="slow" advTm="3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5" y="-11384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" y="-2"/>
            <a:ext cx="3046144" cy="6858001"/>
          </a:xfrm>
          <a:prstGeom prst="rect">
            <a:avLst/>
          </a:prstGeom>
          <a:extLst>
            <a:ext uri="{909E8E84-426E-40dd-AFC4-6F175D3DCCD1}">
              <a14:hiddenFill xmlns:a16="http://schemas.microsoft.com/office/drawing/2014/main" xmlns:p14="http://schemas.microsoft.com/office/powerpoint/2010/main" xmlns:dgm="http://schemas.openxmlformats.org/drawingml/2006/diagram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2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3041715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44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2" y="-9998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dgm="http://schemas.openxmlformats.org/drawingml/2006/diagram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" y="-13238"/>
            <a:ext cx="3047039" cy="6858001"/>
          </a:xfrm>
          <a:prstGeom prst="rect">
            <a:avLst/>
          </a:prstGeom>
          <a:noFill/>
          <a:extLst>
            <a:ext uri="{909E8E84-426E-40dd-AFC4-6F175D3DCCD1}">
              <a14:hiddenFill xmlns:a16="http://schemas.microsoft.com/office/drawing/2014/main" xmlns:p14="http://schemas.microsoft.com/office/powerpoint/2010/main" xmlns:dgm="http://schemas.openxmlformats.org/drawingml/2006/diagram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97" y="1134681"/>
            <a:ext cx="2057483" cy="4255025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Who Is Your School Counselor?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631A4C-69C3-4686-86CB-0D760D0B45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821013"/>
              </p:ext>
            </p:extLst>
          </p:nvPr>
        </p:nvGraphicFramePr>
        <p:xfrm>
          <a:off x="3496641" y="1134682"/>
          <a:ext cx="5019561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2AD44D-8588-472D-B486-29D63DFA1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67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694"/>
    </mc:Choice>
    <mc:Fallback xmlns="">
      <p:transition spd="slow" advTm="2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10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12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5" y="-11384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" y="-2"/>
            <a:ext cx="3046144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43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3041715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45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2" y="-9998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" y="-13238"/>
            <a:ext cx="30470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F8607-30DC-4186-8403-26C4483C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97" y="1134681"/>
            <a:ext cx="2225123" cy="42550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Creating the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err="1">
                <a:solidFill>
                  <a:srgbClr val="FFFFFF"/>
                </a:solidFill>
              </a:rPr>
              <a:t>Igp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8" name="Text Box 2">
            <a:extLst>
              <a:ext uri="{FF2B5EF4-FFF2-40B4-BE49-F238E27FC236}">
                <a16:creationId xmlns:a16="http://schemas.microsoft.com/office/drawing/2014/main" id="{96978A0D-DABE-40EE-990E-8B6D3337A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365469"/>
              </p:ext>
            </p:extLst>
          </p:nvPr>
        </p:nvGraphicFramePr>
        <p:xfrm>
          <a:off x="3487156" y="594010"/>
          <a:ext cx="5436921" cy="5649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EDF1D2-EAB5-4726-A8FD-5FED90E41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43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154"/>
    </mc:Choice>
    <mc:Fallback xmlns="">
      <p:transition spd="slow" advTm="2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6="http://schemas.microsoft.com/office/drawing/2014/main" xmlns:p14="http://schemas.microsoft.com/office/powerpoint/2010/main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roup 10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32" name="Rectangle 66">
            <a:extLst>
              <a:ext uri="{FF2B5EF4-FFF2-40B4-BE49-F238E27FC236}">
                <a16:creationId xmlns:a16="http://schemas.microsoft.com/office/drawing/2014/main" id="{34106153-7990-4956-BD26-A04A03006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2">
            <a:extLst>
              <a:ext uri="{FF2B5EF4-FFF2-40B4-BE49-F238E27FC236}">
                <a16:creationId xmlns:a16="http://schemas.microsoft.com/office/drawing/2014/main" id="{BDEA11A5-20BA-4650-A324-47C0465FF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3747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6="http://schemas.microsoft.com/office/drawing/2014/main" xmlns:p14="http://schemas.microsoft.com/office/powerpoint/2010/main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Group 70">
            <a:extLst>
              <a:ext uri="{FF2B5EF4-FFF2-40B4-BE49-F238E27FC236}">
                <a16:creationId xmlns:a16="http://schemas.microsoft.com/office/drawing/2014/main" id="{866FCB64-0A37-46EB-8A9B-EC0C4C00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8A162E18-5BEB-4E42-9B10-A1FDF6A0B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7BB781C9-EC32-45FE-ACE7-C24F128C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927C5647-36E8-4A20-86D4-47831D50C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Rectangle 8">
              <a:extLst>
                <a:ext uri="{FF2B5EF4-FFF2-40B4-BE49-F238E27FC236}">
                  <a16:creationId xmlns:a16="http://schemas.microsoft.com/office/drawing/2014/main" id="{62F2AF20-CBBE-4249-B9E2-D6B30191C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731C1229-F8A7-4B36-A52B-98A65EF8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609AC686-2DBB-4D82-866C-9FF222BDD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F899E6EB-BCDD-45D2-BF4B-9CA3A2798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BBD3AAC8-2330-4FAB-8E31-3D50AD954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6B54F723-A70A-4865-A560-7850498A1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9B911CCD-C9A2-4DC8-A278-3C6FD76A7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D559B729-03FB-435D-89BF-AF57A801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D1C90213-0F60-4268-BE48-8221E6161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A7A6A293-A06F-48B8-865A-3F65287B8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8F6861B5-AAA4-4017-929E-1FD1CA106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D776D07C-2081-4DD3-A464-40F3CA41A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BBC236D6-77E5-4B3C-92D7-D708B237D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8064714E-7ADE-4BD9-8981-34C135762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2FD1F23F-B1EE-46F5-B460-924E54A70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9699361A-3AFF-4826-B99C-0354EAB07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B272F7B1-7BE2-4FC9-BB91-207EFD9E6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CDE59C1F-AFD9-4DD5-B04A-9EB2AAED5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6">
              <a:extLst>
                <a:ext uri="{FF2B5EF4-FFF2-40B4-BE49-F238E27FC236}">
                  <a16:creationId xmlns:a16="http://schemas.microsoft.com/office/drawing/2014/main" id="{1551E418-6CD4-4320-8224-F084039C5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7">
              <a:extLst>
                <a:ext uri="{FF2B5EF4-FFF2-40B4-BE49-F238E27FC236}">
                  <a16:creationId xmlns:a16="http://schemas.microsoft.com/office/drawing/2014/main" id="{1F27D4B1-EBD4-4BC9-AC2E-3AD616C84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C42B8D84-898A-4F76-A0F2-5699ED72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B440932E-7985-4BA6-9899-F22A64485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4B8CE969-CA1A-48CB-8588-4146F41F3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138A4875-4593-4894-89D5-DFCFF0EED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F079F26B-58E4-494E-A8BA-3F054F1F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Rectangle 33">
              <a:extLst>
                <a:ext uri="{FF2B5EF4-FFF2-40B4-BE49-F238E27FC236}">
                  <a16:creationId xmlns:a16="http://schemas.microsoft.com/office/drawing/2014/main" id="{04C9ECC5-BB4A-4417-B874-B75953F84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id="{4CCCF285-B51D-4A2F-8384-830A39171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BD6C6299-A09A-47DF-8A96-69D39FCA5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EE60C4B9-C404-42CD-8E94-70D4DC16A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52BD4447-C1EB-4798-8764-AB93EA930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50411559-C414-4F7C-BC6C-69F87BC9C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64737770-BB27-41C0-95CB-529054508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0">
              <a:extLst>
                <a:ext uri="{FF2B5EF4-FFF2-40B4-BE49-F238E27FC236}">
                  <a16:creationId xmlns:a16="http://schemas.microsoft.com/office/drawing/2014/main" id="{28929FDB-16CF-4165-B32A-EB673EFB7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1">
              <a:extLst>
                <a:ext uri="{FF2B5EF4-FFF2-40B4-BE49-F238E27FC236}">
                  <a16:creationId xmlns:a16="http://schemas.microsoft.com/office/drawing/2014/main" id="{D8C82883-237C-4209-9545-E832FEE3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2">
              <a:extLst>
                <a:ext uri="{FF2B5EF4-FFF2-40B4-BE49-F238E27FC236}">
                  <a16:creationId xmlns:a16="http://schemas.microsoft.com/office/drawing/2014/main" id="{F1A52653-BD09-4D65-B05C-2AF4A6473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3">
              <a:extLst>
                <a:ext uri="{FF2B5EF4-FFF2-40B4-BE49-F238E27FC236}">
                  <a16:creationId xmlns:a16="http://schemas.microsoft.com/office/drawing/2014/main" id="{30724E80-2FD3-4E4A-A3EA-18A4C8886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4">
              <a:extLst>
                <a:ext uri="{FF2B5EF4-FFF2-40B4-BE49-F238E27FC236}">
                  <a16:creationId xmlns:a16="http://schemas.microsoft.com/office/drawing/2014/main" id="{F1B978C7-7BC5-4F73-8B02-66A3CF67C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45">
              <a:extLst>
                <a:ext uri="{FF2B5EF4-FFF2-40B4-BE49-F238E27FC236}">
                  <a16:creationId xmlns:a16="http://schemas.microsoft.com/office/drawing/2014/main" id="{799F0CED-DF8F-4350-A036-1981FBE59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46">
              <a:extLst>
                <a:ext uri="{FF2B5EF4-FFF2-40B4-BE49-F238E27FC236}">
                  <a16:creationId xmlns:a16="http://schemas.microsoft.com/office/drawing/2014/main" id="{9F4DD366-0E86-4E99-9557-496E88B42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7">
              <a:extLst>
                <a:ext uri="{FF2B5EF4-FFF2-40B4-BE49-F238E27FC236}">
                  <a16:creationId xmlns:a16="http://schemas.microsoft.com/office/drawing/2014/main" id="{78BB3321-D5DC-4951-AB38-0C54E3D01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8">
              <a:extLst>
                <a:ext uri="{FF2B5EF4-FFF2-40B4-BE49-F238E27FC236}">
                  <a16:creationId xmlns:a16="http://schemas.microsoft.com/office/drawing/2014/main" id="{955E548C-7F86-45B2-A0D2-03EAC578D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9">
              <a:extLst>
                <a:ext uri="{FF2B5EF4-FFF2-40B4-BE49-F238E27FC236}">
                  <a16:creationId xmlns:a16="http://schemas.microsoft.com/office/drawing/2014/main" id="{0013F508-5E69-4911-AD93-4ABE3E7C5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0">
              <a:extLst>
                <a:ext uri="{FF2B5EF4-FFF2-40B4-BE49-F238E27FC236}">
                  <a16:creationId xmlns:a16="http://schemas.microsoft.com/office/drawing/2014/main" id="{A7F86768-93E0-4044-A62A-B11EB18FF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1">
              <a:extLst>
                <a:ext uri="{FF2B5EF4-FFF2-40B4-BE49-F238E27FC236}">
                  <a16:creationId xmlns:a16="http://schemas.microsoft.com/office/drawing/2014/main" id="{BA32A7B4-1DB2-4E4A-B86E-D8DB97B69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2">
              <a:extLst>
                <a:ext uri="{FF2B5EF4-FFF2-40B4-BE49-F238E27FC236}">
                  <a16:creationId xmlns:a16="http://schemas.microsoft.com/office/drawing/2014/main" id="{AB250BD5-076C-4428-B6AF-E9EAE4F65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3">
              <a:extLst>
                <a:ext uri="{FF2B5EF4-FFF2-40B4-BE49-F238E27FC236}">
                  <a16:creationId xmlns:a16="http://schemas.microsoft.com/office/drawing/2014/main" id="{027DA06A-045F-4711-9307-0508B6ACF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4">
              <a:extLst>
                <a:ext uri="{FF2B5EF4-FFF2-40B4-BE49-F238E27FC236}">
                  <a16:creationId xmlns:a16="http://schemas.microsoft.com/office/drawing/2014/main" id="{3EB0EDA8-385A-4B2B-97F0-5194F23EB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5">
              <a:extLst>
                <a:ext uri="{FF2B5EF4-FFF2-40B4-BE49-F238E27FC236}">
                  <a16:creationId xmlns:a16="http://schemas.microsoft.com/office/drawing/2014/main" id="{D6FA258E-AF3F-47C9-9F4E-39ECFD7AC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6">
              <a:extLst>
                <a:ext uri="{FF2B5EF4-FFF2-40B4-BE49-F238E27FC236}">
                  <a16:creationId xmlns:a16="http://schemas.microsoft.com/office/drawing/2014/main" id="{6E471E73-A9C0-4C68-BD8F-360F2ED7B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7">
              <a:extLst>
                <a:ext uri="{FF2B5EF4-FFF2-40B4-BE49-F238E27FC236}">
                  <a16:creationId xmlns:a16="http://schemas.microsoft.com/office/drawing/2014/main" id="{C78C3110-8153-4163-B809-0B0C0C9E5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8">
              <a:extLst>
                <a:ext uri="{FF2B5EF4-FFF2-40B4-BE49-F238E27FC236}">
                  <a16:creationId xmlns:a16="http://schemas.microsoft.com/office/drawing/2014/main" id="{DBC57B9F-0B9B-4EDE-B3B3-7C5D5DB39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44D023A-30BD-4C76-A992-69B70D2D7227}"/>
              </a:ext>
            </a:extLst>
          </p:cNvPr>
          <p:cNvSpPr txBox="1"/>
          <p:nvPr/>
        </p:nvSpPr>
        <p:spPr>
          <a:xfrm>
            <a:off x="1407318" y="1113282"/>
            <a:ext cx="2801206" cy="2396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Graduation Requirements</a:t>
            </a:r>
          </a:p>
        </p:txBody>
      </p:sp>
      <p:sp useBgFill="1">
        <p:nvSpPr>
          <p:cNvPr id="137" name="Round Diagonal Corner Rectangle 6">
            <a:extLst>
              <a:ext uri="{FF2B5EF4-FFF2-40B4-BE49-F238E27FC236}">
                <a16:creationId xmlns:a16="http://schemas.microsoft.com/office/drawing/2014/main" id="{62B94F88-FD5B-4053-B143-DFF55CE44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9" y="808057"/>
            <a:ext cx="3964782" cy="5234394"/>
          </a:xfrm>
          <a:prstGeom prst="round2DiagRect">
            <a:avLst>
              <a:gd name="adj1" fmla="val 6185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628775" y="5329238"/>
            <a:ext cx="6800850" cy="37576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126669"/>
              </p:ext>
            </p:extLst>
          </p:nvPr>
        </p:nvGraphicFramePr>
        <p:xfrm>
          <a:off x="4816047" y="1348116"/>
          <a:ext cx="3476687" cy="434404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30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42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>
                          <a:solidFill>
                            <a:schemeClr val="tx1"/>
                          </a:solidFill>
                          <a:effectLst/>
                        </a:rPr>
                        <a:t>Subjects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>
                          <a:solidFill>
                            <a:schemeClr val="tx1"/>
                          </a:solidFill>
                          <a:effectLst/>
                        </a:rPr>
                        <a:t>Diploma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634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English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4 units of English Language Arts required, including 1 unit of 9th Grade Literature/Composition and 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unit of American Literature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42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Mathematics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4 units of Mathematics required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81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Science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4 units of Science required, including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unit of Biology;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unit of Physical Science or Physics;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unit of Chemistry, Earth Science, Environmental Science, or an AP Science; and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additional unit of science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2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Social Studies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3 units of Social Studies required, including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unit of World History,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1 unit of United States History,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.5 unit of American Government and 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.5 unit of Economics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788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Health &amp; Physical Education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.5 unit of Health and .5 unit of Personal Fitness</a:t>
                      </a:r>
                    </a:p>
                    <a:p>
                      <a:pPr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Required</a:t>
                      </a: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581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Career Technical Education and/or World Language and/or Fine Arts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A total of 3 units are required from Career Technical Education, World Language,  and/or Fine Arts.  Students planning to enter or transfer into a University System of Georgia institution or other post-secondary institution must take 2 units of the same world language.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42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Electives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4 additional elective units required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42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Total Units Minimum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>
                          <a:solidFill>
                            <a:schemeClr val="tx1"/>
                          </a:solidFill>
                          <a:effectLst/>
                        </a:rPr>
                        <a:t>23 units</a:t>
                      </a:r>
                      <a:endParaRPr lang="en-US" sz="900" kern="14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20555" marR="20555" marT="20555" marB="2055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C91E45-8EAD-42B4-9CF5-C25A59C4A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2934"/>
    </mc:Choice>
    <mc:Fallback xmlns="">
      <p:transition spd="slow" advTm="6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CD614432-46FD-4B63-8194-64F233F9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7D43E06-E0E9-45FB-9DD8-4513BF040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0" name="Rectangle 5">
              <a:extLst>
                <a:ext uri="{FF2B5EF4-FFF2-40B4-BE49-F238E27FC236}">
                  <a16:creationId xmlns:a16="http://schemas.microsoft.com/office/drawing/2014/main" id="{BC31D834-B127-4A66-A0A9-2956DB076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AEB45F0E-3639-41ED-99CC-CCA38D61D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5302B214-0D24-40CA-BFB4-CF38694B0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Rectangle 8">
              <a:extLst>
                <a:ext uri="{FF2B5EF4-FFF2-40B4-BE49-F238E27FC236}">
                  <a16:creationId xmlns:a16="http://schemas.microsoft.com/office/drawing/2014/main" id="{BB18DCBD-D74A-40C8-B325-B49FC52BA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02CFFDAE-C576-45A9-8D6F-3FF8F2EAF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382510FF-8736-4655-A749-972F90D8B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302B8B45-64D1-4E5D-BBCC-AB578EC64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C63FCB23-1A4C-4B0E-991C-1E1AD0475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49B472C6-502A-452F-857D-3007E7519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1887487B-9617-48BB-BC6E-2E095DDB7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8CCC40D8-3574-4709-B597-0C9EB8AC9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5C2DE696-C0F1-4470-AA20-1B185DFE0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3044BF69-E88A-4FE6-A7C7-E6222C391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87F8C68F-552A-4831-87FC-D45485F78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439F4E03-58CC-4C01-B28D-4B4B5A6CF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638B9EF8-62E2-409B-A243-493F3008A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BF251EFD-0032-41FD-A617-D4F06953E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3DF212F4-57CD-4E08-BC1F-CA81C516C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6C8506A9-98D5-4346-BA53-7BE67D7D0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7D36D3DC-4B56-4591-B3CB-20F2A8E08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id="{19C17C52-3CF4-4CB1-93B0-D71E838B5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6">
              <a:extLst>
                <a:ext uri="{FF2B5EF4-FFF2-40B4-BE49-F238E27FC236}">
                  <a16:creationId xmlns:a16="http://schemas.microsoft.com/office/drawing/2014/main" id="{F723AE18-264F-4AA7-88D7-83570E326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4CCF1D1F-3F13-4891-8139-ADA1CD8DD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78BFA10C-74DF-41B4-8E08-50CC82B7A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DFCDD40B-D4BD-4091-9EE8-869FF64F0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C795EC66-071B-4C40-934A-C3AB55649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4DFDE558-A234-4BD5-A26C-99870882F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0A007A33-7683-48EB-9714-ADEDDC1DB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Rectangle 33">
              <a:extLst>
                <a:ext uri="{FF2B5EF4-FFF2-40B4-BE49-F238E27FC236}">
                  <a16:creationId xmlns:a16="http://schemas.microsoft.com/office/drawing/2014/main" id="{EC290698-D471-4505-B43E-87EEFB3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8B75059B-DDB3-4BDF-9AE6-D9A4A5ED4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81B849DB-E967-4042-B061-AD30AB053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E8E1D58B-C2EE-4DAC-BC7D-ABC55F5C3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7D867EE2-CC64-459F-B1FD-5770B0C85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96DBF1BF-0F1A-4646-B493-2C210BF9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C14EBC57-DC59-4BAB-BFEF-5E2A17202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0">
              <a:extLst>
                <a:ext uri="{FF2B5EF4-FFF2-40B4-BE49-F238E27FC236}">
                  <a16:creationId xmlns:a16="http://schemas.microsoft.com/office/drawing/2014/main" id="{05A2794A-7B60-4B1F-B43C-C08F51C66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3394CF13-32C3-4BE9-AA6D-DF8F82534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2">
              <a:extLst>
                <a:ext uri="{FF2B5EF4-FFF2-40B4-BE49-F238E27FC236}">
                  <a16:creationId xmlns:a16="http://schemas.microsoft.com/office/drawing/2014/main" id="{2E4C0BA3-1B29-4D8C-9E6E-CDAFF7C95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3">
              <a:extLst>
                <a:ext uri="{FF2B5EF4-FFF2-40B4-BE49-F238E27FC236}">
                  <a16:creationId xmlns:a16="http://schemas.microsoft.com/office/drawing/2014/main" id="{A8623A34-11DB-4490-AF5D-26513AD50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AA01C5BF-55D0-406B-9447-9E6323AB4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Rectangle 45">
              <a:extLst>
                <a:ext uri="{FF2B5EF4-FFF2-40B4-BE49-F238E27FC236}">
                  <a16:creationId xmlns:a16="http://schemas.microsoft.com/office/drawing/2014/main" id="{592233FB-D11D-40BB-B825-D67497779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1" name="Freeform 46">
              <a:extLst>
                <a:ext uri="{FF2B5EF4-FFF2-40B4-BE49-F238E27FC236}">
                  <a16:creationId xmlns:a16="http://schemas.microsoft.com/office/drawing/2014/main" id="{3FD97EB1-F159-4021-B498-18ED5AD95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7">
              <a:extLst>
                <a:ext uri="{FF2B5EF4-FFF2-40B4-BE49-F238E27FC236}">
                  <a16:creationId xmlns:a16="http://schemas.microsoft.com/office/drawing/2014/main" id="{663683DC-3029-493D-AC2E-B6475D4CA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8">
              <a:extLst>
                <a:ext uri="{FF2B5EF4-FFF2-40B4-BE49-F238E27FC236}">
                  <a16:creationId xmlns:a16="http://schemas.microsoft.com/office/drawing/2014/main" id="{B8D533F2-4DD0-47E4-B6F4-FE1DC525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9">
              <a:extLst>
                <a:ext uri="{FF2B5EF4-FFF2-40B4-BE49-F238E27FC236}">
                  <a16:creationId xmlns:a16="http://schemas.microsoft.com/office/drawing/2014/main" id="{ECD96B65-7D14-4D80-A430-882ADD9B38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0">
              <a:extLst>
                <a:ext uri="{FF2B5EF4-FFF2-40B4-BE49-F238E27FC236}">
                  <a16:creationId xmlns:a16="http://schemas.microsoft.com/office/drawing/2014/main" id="{7CF501C3-E940-4890-B417-54DB8EB62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1">
              <a:extLst>
                <a:ext uri="{FF2B5EF4-FFF2-40B4-BE49-F238E27FC236}">
                  <a16:creationId xmlns:a16="http://schemas.microsoft.com/office/drawing/2014/main" id="{DDDA19B3-D841-4B23-A0DA-8CDD36BFF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2">
              <a:extLst>
                <a:ext uri="{FF2B5EF4-FFF2-40B4-BE49-F238E27FC236}">
                  <a16:creationId xmlns:a16="http://schemas.microsoft.com/office/drawing/2014/main" id="{1AE5B2C0-5A75-4732-9DC8-EC0562E33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3">
              <a:extLst>
                <a:ext uri="{FF2B5EF4-FFF2-40B4-BE49-F238E27FC236}">
                  <a16:creationId xmlns:a16="http://schemas.microsoft.com/office/drawing/2014/main" id="{BBDD5730-79D7-4521-BC7B-26C613C92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4">
              <a:extLst>
                <a:ext uri="{FF2B5EF4-FFF2-40B4-BE49-F238E27FC236}">
                  <a16:creationId xmlns:a16="http://schemas.microsoft.com/office/drawing/2014/main" id="{9A5C68A3-07A7-49FF-B29A-04E350105B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5">
              <a:extLst>
                <a:ext uri="{FF2B5EF4-FFF2-40B4-BE49-F238E27FC236}">
                  <a16:creationId xmlns:a16="http://schemas.microsoft.com/office/drawing/2014/main" id="{E615EBAF-955F-4294-99EB-922C7A400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6">
              <a:extLst>
                <a:ext uri="{FF2B5EF4-FFF2-40B4-BE49-F238E27FC236}">
                  <a16:creationId xmlns:a16="http://schemas.microsoft.com/office/drawing/2014/main" id="{B1592F83-EF32-4C0A-993A-2B6AC8186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7">
              <a:extLst>
                <a:ext uri="{FF2B5EF4-FFF2-40B4-BE49-F238E27FC236}">
                  <a16:creationId xmlns:a16="http://schemas.microsoft.com/office/drawing/2014/main" id="{F1C4D2B1-55D6-4040-AE4D-F7C5D326F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8">
              <a:extLst>
                <a:ext uri="{FF2B5EF4-FFF2-40B4-BE49-F238E27FC236}">
                  <a16:creationId xmlns:a16="http://schemas.microsoft.com/office/drawing/2014/main" id="{DC7DBDFF-6BF3-41F0-A002-44B913CDC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25" name="Picture 2">
            <a:extLst>
              <a:ext uri="{FF2B5EF4-FFF2-40B4-BE49-F238E27FC236}">
                <a16:creationId xmlns:a16="http://schemas.microsoft.com/office/drawing/2014/main" id="{0B0BC616-AF73-491B-AACB-A8C3A548B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3747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476" y="1113282"/>
            <a:ext cx="372474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Promotion Requirements</a:t>
            </a:r>
          </a:p>
        </p:txBody>
      </p:sp>
      <p:sp useBgFill="1">
        <p:nvSpPr>
          <p:cNvPr id="127" name="Round Diagonal Corner Rectangle 6">
            <a:extLst>
              <a:ext uri="{FF2B5EF4-FFF2-40B4-BE49-F238E27FC236}">
                <a16:creationId xmlns:a16="http://schemas.microsoft.com/office/drawing/2014/main" id="{7C914900-562F-42A1-9E63-CD117E0CA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212" y="808057"/>
            <a:ext cx="3964782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90930"/>
              </p:ext>
            </p:extLst>
          </p:nvPr>
        </p:nvGraphicFramePr>
        <p:xfrm>
          <a:off x="843260" y="1407909"/>
          <a:ext cx="3476688" cy="4034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430">
                <a:tc>
                  <a:txBody>
                    <a:bodyPr/>
                    <a:lstStyle/>
                    <a:p>
                      <a:r>
                        <a:rPr lang="en-US" sz="1400"/>
                        <a:t>Grade Level</a:t>
                      </a:r>
                    </a:p>
                  </a:txBody>
                  <a:tcPr marL="62780" marR="62780" marT="31390" marB="313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Required Credits</a:t>
                      </a:r>
                    </a:p>
                  </a:txBody>
                  <a:tcPr marL="62780" marR="62780" marT="31390" marB="313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088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10</a:t>
                      </a:r>
                      <a:r>
                        <a:rPr lang="en-US" sz="1600" b="1" baseline="30000"/>
                        <a:t>th</a:t>
                      </a:r>
                      <a:endParaRPr lang="en-US" sz="1600" b="1"/>
                    </a:p>
                  </a:txBody>
                  <a:tcPr marL="62780" marR="62780" marT="31390" marB="31390" anchor="ctr"/>
                </a:tc>
                <a:tc>
                  <a:txBody>
                    <a:bodyPr/>
                    <a:lstStyle/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5 credits</a:t>
                      </a:r>
                      <a:r>
                        <a:rPr lang="en-US" sz="1600" baseline="0"/>
                        <a:t> </a:t>
                      </a:r>
                    </a:p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 credit each in core English, Math, and Science</a:t>
                      </a:r>
                    </a:p>
                    <a:p>
                      <a:endParaRPr lang="en-US" sz="1600"/>
                    </a:p>
                  </a:txBody>
                  <a:tcPr marL="62780" marR="62780" marT="31390" marB="313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088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11</a:t>
                      </a:r>
                      <a:r>
                        <a:rPr lang="en-US" sz="1600" b="1" baseline="30000"/>
                        <a:t>th</a:t>
                      </a:r>
                      <a:endParaRPr lang="en-US" sz="1600" b="1"/>
                    </a:p>
                  </a:txBody>
                  <a:tcPr marL="62780" marR="62780" marT="31390" marB="31390" anchor="ctr"/>
                </a:tc>
                <a:tc>
                  <a:txBody>
                    <a:bodyPr/>
                    <a:lstStyle/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10 credits </a:t>
                      </a:r>
                    </a:p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 2 credits each in core English, Math, and Science</a:t>
                      </a:r>
                    </a:p>
                    <a:p>
                      <a:endParaRPr lang="en-US" sz="1600"/>
                    </a:p>
                  </a:txBody>
                  <a:tcPr marL="62780" marR="62780" marT="31390" marB="313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088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12</a:t>
                      </a:r>
                      <a:r>
                        <a:rPr lang="en-US" sz="1600" b="1" baseline="30000"/>
                        <a:t>th</a:t>
                      </a:r>
                      <a:r>
                        <a:rPr lang="en-US" sz="1600" b="1"/>
                        <a:t> </a:t>
                      </a:r>
                    </a:p>
                  </a:txBody>
                  <a:tcPr marL="62780" marR="62780" marT="31390" marB="31390" anchor="ctr"/>
                </a:tc>
                <a:tc>
                  <a:txBody>
                    <a:bodyPr/>
                    <a:lstStyle/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16</a:t>
                      </a:r>
                      <a:r>
                        <a:rPr lang="en-US" sz="1600" baseline="0"/>
                        <a:t> credits </a:t>
                      </a:r>
                    </a:p>
                    <a:p>
                      <a:pPr marL="0" marR="0" lvl="1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16 credits and have met all other promotion requirements</a:t>
                      </a:r>
                    </a:p>
                    <a:p>
                      <a:endParaRPr lang="en-US" sz="1600"/>
                    </a:p>
                  </a:txBody>
                  <a:tcPr marL="62780" marR="62780" marT="31390" marB="313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740B92-88D7-4503-8F38-11131F5F0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9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662"/>
    </mc:Choice>
    <mc:Fallback xmlns="">
      <p:transition spd="slow" advTm="1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0" name="Rectangle 101">
            <a:extLst>
              <a:ext uri="{FF2B5EF4-FFF2-40B4-BE49-F238E27FC236}">
                <a16:creationId xmlns:a16="http://schemas.microsoft.com/office/drawing/2014/main" id="{B61375F2-60B1-44ED-B60A-019C4BD5A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941" name="Group 103">
            <a:extLst>
              <a:ext uri="{FF2B5EF4-FFF2-40B4-BE49-F238E27FC236}">
                <a16:creationId xmlns:a16="http://schemas.microsoft.com/office/drawing/2014/main" id="{4ADB9295-9645-4BF2-ADFD-75800B7FA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tx2">
                  <a:alpha val="60000"/>
                </a:schemeClr>
              </a:gs>
              <a:gs pos="100000">
                <a:schemeClr val="bg2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</p:grpSpPr>
        <p:sp>
          <p:nvSpPr>
            <p:cNvPr id="105" name="Rectangle 5">
              <a:extLst>
                <a:ext uri="{FF2B5EF4-FFF2-40B4-BE49-F238E27FC236}">
                  <a16:creationId xmlns:a16="http://schemas.microsoft.com/office/drawing/2014/main" id="{95B061E9-E435-4E1B-B160-96584A116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9942" name="Freeform 6">
              <a:extLst>
                <a:ext uri="{FF2B5EF4-FFF2-40B4-BE49-F238E27FC236}">
                  <a16:creationId xmlns:a16="http://schemas.microsoft.com/office/drawing/2014/main" id="{3CD7972E-7D38-40EE-A80B-E2A848811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524A3B55-746F-419F-8CFF-5F3A4BE14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9C63219B-AD72-4494-935E-F5C70DB54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15B41FD2-05E2-44E7-8760-09E65D1C6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FE6D63D0-3347-4EE2-8F65-F1C32168F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538A46A3-DB16-45D5-B636-03EFE39FE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0B8A2B0E-823F-4BE8-9359-45143BB12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44516B3C-A8BE-46FC-B643-3DFEB7F28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59FD699C-3920-4E57-BE27-165A3F0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0FB0C02E-3F53-4889-8ADF-80DBC43F6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Line 16">
              <a:extLst>
                <a:ext uri="{FF2B5EF4-FFF2-40B4-BE49-F238E27FC236}">
                  <a16:creationId xmlns:a16="http://schemas.microsoft.com/office/drawing/2014/main" id="{F8A0C89C-946F-4BCD-8A27-BB73E37FE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70C83EAF-4E92-4849-A240-B257871D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320FD164-4D7A-469C-B3F4-B926BFAC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F6E14D9A-4E63-48FF-95C5-9E8DDFF8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F3DCD24F-3CA8-4404-B22C-E4C928995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Rectangle 21">
              <a:extLst>
                <a:ext uri="{FF2B5EF4-FFF2-40B4-BE49-F238E27FC236}">
                  <a16:creationId xmlns:a16="http://schemas.microsoft.com/office/drawing/2014/main" id="{8AD2E827-32A3-4BE4-9CC6-83156291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47FB2CCC-1230-494F-B2D1-F05E5B8ED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A5F44514-9274-47E3-9243-CA9356C16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D06192CD-AD86-4DCA-8B53-4ACCA465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99E9203A-21E4-46D8-981A-4B28CA320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26">
              <a:extLst>
                <a:ext uri="{FF2B5EF4-FFF2-40B4-BE49-F238E27FC236}">
                  <a16:creationId xmlns:a16="http://schemas.microsoft.com/office/drawing/2014/main" id="{32FCE9B6-FB52-4045-8DCC-E5959B9A4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27">
              <a:extLst>
                <a:ext uri="{FF2B5EF4-FFF2-40B4-BE49-F238E27FC236}">
                  <a16:creationId xmlns:a16="http://schemas.microsoft.com/office/drawing/2014/main" id="{E4A7025C-CDE8-429A-BBB9-E7380C962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28">
              <a:extLst>
                <a:ext uri="{FF2B5EF4-FFF2-40B4-BE49-F238E27FC236}">
                  <a16:creationId xmlns:a16="http://schemas.microsoft.com/office/drawing/2014/main" id="{A4EA0256-5DF5-437A-98A7-B79F3E6BB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90C9433D-9E1C-493B-BEBD-C3081FFA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0">
              <a:extLst>
                <a:ext uri="{FF2B5EF4-FFF2-40B4-BE49-F238E27FC236}">
                  <a16:creationId xmlns:a16="http://schemas.microsoft.com/office/drawing/2014/main" id="{352B39BB-F298-4285-A709-1FBA0CB72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31CAF2A0-CBA0-4E86-AA87-8750EC1AF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56059" y="618518"/>
            <a:ext cx="7429499" cy="1478570"/>
          </a:xfrm>
        </p:spPr>
        <p:txBody>
          <a:bodyPr>
            <a:normAutofit/>
          </a:bodyPr>
          <a:lstStyle/>
          <a:p>
            <a:r>
              <a:rPr lang="en-US" altLang="en-US" b="1"/>
              <a:t>HOPE scholarship programs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856059" y="1722759"/>
            <a:ext cx="7429499" cy="40684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65760" indent="-255905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sz="1100">
              <a:cs typeface="Arial" panose="020B0604020202020204"/>
            </a:endParaRPr>
          </a:p>
          <a:p>
            <a:pPr marL="365760" indent="-255905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1600"/>
              <a:t>HOPE Scholarship</a:t>
            </a:r>
            <a:endParaRPr lang="en-US" sz="1600">
              <a:cs typeface="Arial" panose="020B0604020202020204"/>
            </a:endParaRP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3.0 GPA in core courses: English, Math, Social Studies, Science, and World Language</a:t>
            </a:r>
            <a:endParaRPr lang="en-US" sz="1600">
              <a:cs typeface="Arial"/>
            </a:endParaRP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Honors courses are NOT Weighted; AP/DE courses receive .5 extra quality points up to 4.0</a:t>
            </a:r>
            <a:endParaRPr lang="en-US" sz="1600">
              <a:cs typeface="Arial"/>
            </a:endParaRP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Approximately 80% of tuition covered at a public college in Georgia</a:t>
            </a: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The Class of 2023 is required to have four rigorous courses.</a:t>
            </a:r>
            <a:endParaRPr lang="en-US" sz="1600">
              <a:cs typeface="Arial"/>
            </a:endParaRPr>
          </a:p>
          <a:p>
            <a:pPr marL="1115060" lvl="2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EX: •Algebra II and higher •Chemistry •Physics •Level 2 and higher of World Language •Core AP/Dual Enrollment</a:t>
            </a:r>
            <a:endParaRPr lang="en-US" sz="1600">
              <a:cs typeface="Arial"/>
            </a:endParaRP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Check </a:t>
            </a:r>
            <a:r>
              <a:rPr lang="en-US" sz="1600">
                <a:hlinkClick r:id="rId4"/>
              </a:rPr>
              <a:t>www.GAFutures.org</a:t>
            </a:r>
            <a:r>
              <a:rPr lang="en-US" sz="1600"/>
              <a:t> for a list of rigorous courses and other eligibility criteria.  </a:t>
            </a:r>
            <a:endParaRPr lang="en-US" sz="1600" i="1">
              <a:cs typeface="Arial" panose="020B0604020202020204"/>
            </a:endParaRP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endParaRPr lang="en-US" sz="1600" i="1">
              <a:cs typeface="Arial" panose="020B0604020202020204"/>
            </a:endParaRPr>
          </a:p>
          <a:p>
            <a:pPr marL="657860" lvl="1" indent="-246380">
              <a:lnSpc>
                <a:spcPct val="110000"/>
              </a:lnSpc>
              <a:buFont typeface="Georgia"/>
              <a:buChar char="▫"/>
              <a:defRPr/>
            </a:pPr>
            <a:r>
              <a:rPr lang="en-US" sz="1600"/>
              <a:t>Your HOPE GPA IS NOT listed on your Walton transcript! </a:t>
            </a:r>
            <a:endParaRPr lang="en-US" sz="1600" i="1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485B3F6-654D-4842-A2DE-677D12FE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6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id="{BF4365F4-C63C-4FC2-907B-1F7D414B9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943" name="Freeform 33">
              <a:extLst>
                <a:ext uri="{FF2B5EF4-FFF2-40B4-BE49-F238E27FC236}">
                  <a16:creationId xmlns:a16="http://schemas.microsoft.com/office/drawing/2014/main" id="{B0538225-01AB-41C4-9A02-FE1BD81D6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66942F07-D7CC-49EB-BF73-8B94D5F4F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35">
              <a:extLst>
                <a:ext uri="{FF2B5EF4-FFF2-40B4-BE49-F238E27FC236}">
                  <a16:creationId xmlns:a16="http://schemas.microsoft.com/office/drawing/2014/main" id="{4D3CACE0-3AC7-4A9F-9A3F-1694ACCD4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36">
              <a:extLst>
                <a:ext uri="{FF2B5EF4-FFF2-40B4-BE49-F238E27FC236}">
                  <a16:creationId xmlns:a16="http://schemas.microsoft.com/office/drawing/2014/main" id="{19063B47-FBFB-4EA1-A3FB-BECE005F4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37">
              <a:extLst>
                <a:ext uri="{FF2B5EF4-FFF2-40B4-BE49-F238E27FC236}">
                  <a16:creationId xmlns:a16="http://schemas.microsoft.com/office/drawing/2014/main" id="{B856863B-C809-4C31-94D0-659A91851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38">
              <a:extLst>
                <a:ext uri="{FF2B5EF4-FFF2-40B4-BE49-F238E27FC236}">
                  <a16:creationId xmlns:a16="http://schemas.microsoft.com/office/drawing/2014/main" id="{298CB3D7-7373-4AC6-9E2C-4AFDDE280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39">
              <a:extLst>
                <a:ext uri="{FF2B5EF4-FFF2-40B4-BE49-F238E27FC236}">
                  <a16:creationId xmlns:a16="http://schemas.microsoft.com/office/drawing/2014/main" id="{7DE09F1B-2326-4ED3-B63B-A30815DDE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40">
              <a:extLst>
                <a:ext uri="{FF2B5EF4-FFF2-40B4-BE49-F238E27FC236}">
                  <a16:creationId xmlns:a16="http://schemas.microsoft.com/office/drawing/2014/main" id="{2498F244-3CE6-4D90-B5CF-5189DB17D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Rectangle 41">
              <a:extLst>
                <a:ext uri="{FF2B5EF4-FFF2-40B4-BE49-F238E27FC236}">
                  <a16:creationId xmlns:a16="http://schemas.microsoft.com/office/drawing/2014/main" id="{9A30DD13-FA10-4B9F-8B4D-97B7287B8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50E341-407F-4626-9208-6F6F0F040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39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0334"/>
    </mc:Choice>
    <mc:Fallback xmlns="">
      <p:transition spd="slow" advTm="10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6A16-BE01-42A2-A48A-F6A12285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Hope scholarship Programs</a:t>
            </a:r>
            <a:br>
              <a:rPr lang="en-US"/>
            </a:br>
            <a:r>
              <a:rPr lang="en-US" sz="1800" i="1"/>
              <a:t>SSN must be on file to be eligible for any hope program.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1EDF2-3E17-4CA7-BC5E-142F4A176A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u="sng"/>
              <a:t>ZELL  MILLER</a:t>
            </a:r>
          </a:p>
          <a:p>
            <a:r>
              <a:rPr lang="en-US"/>
              <a:t> 3.7 Core GPA and </a:t>
            </a:r>
          </a:p>
          <a:p>
            <a:r>
              <a:rPr lang="en-US"/>
              <a:t>1200 on SAT (Reading and Math in one sitting) or 26 on ACT</a:t>
            </a:r>
          </a:p>
          <a:p>
            <a:r>
              <a:rPr lang="en-US"/>
              <a:t>Full tuition at a public college in Georgia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2D097-B805-4F5E-AEF4-EA5415539D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u="sng"/>
              <a:t>HOPE GRANT</a:t>
            </a:r>
          </a:p>
          <a:p>
            <a:r>
              <a:rPr lang="en-US"/>
              <a:t>No high school GPA requirement</a:t>
            </a:r>
          </a:p>
          <a:p>
            <a:r>
              <a:rPr lang="en-US"/>
              <a:t>Diploma or Certificate Program</a:t>
            </a:r>
          </a:p>
          <a:p>
            <a:r>
              <a:rPr lang="en-US"/>
              <a:t>HOPE Career Grant in certain industries</a:t>
            </a:r>
          </a:p>
          <a:p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2A5D4C4-BE0A-45BD-BBE5-97AA51FD7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6"/>
    </mc:Choice>
    <mc:Fallback xmlns="">
      <p:transition spd="slow" advTm="7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Rigor and BALANCE</a:t>
            </a:r>
            <a:br>
              <a:rPr lang="en-US" sz="2800" b="1"/>
            </a:b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676400"/>
            <a:ext cx="7797662" cy="3962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GPA is the most important factor in college admissions.</a:t>
            </a:r>
          </a:p>
          <a:p>
            <a:pPr lvl="1"/>
            <a:r>
              <a:rPr lang="en-US"/>
              <a:t>Rigor is also important, but not to the detriment of your GPA.</a:t>
            </a:r>
          </a:p>
          <a:p>
            <a:pPr lvl="1"/>
            <a:r>
              <a:rPr lang="en-US"/>
              <a:t>Choose rigor (Honors and AP) in areas of interest and passion.</a:t>
            </a:r>
          </a:p>
          <a:p>
            <a:pPr lvl="1"/>
            <a:r>
              <a:rPr lang="en-US"/>
              <a:t>Plan your coursework to maintain BALANCE in your life. Consider:</a:t>
            </a:r>
          </a:p>
          <a:p>
            <a:pPr lvl="2"/>
            <a:r>
              <a:rPr lang="en-US"/>
              <a:t>The big picture</a:t>
            </a:r>
          </a:p>
          <a:p>
            <a:pPr lvl="2"/>
            <a:r>
              <a:rPr lang="en-US"/>
              <a:t>Social/emotional well-being</a:t>
            </a:r>
          </a:p>
          <a:p>
            <a:pPr lvl="2"/>
            <a:r>
              <a:rPr lang="en-US"/>
              <a:t>Sleep</a:t>
            </a:r>
          </a:p>
          <a:p>
            <a:pPr lvl="2"/>
            <a:r>
              <a:rPr lang="en-US"/>
              <a:t>Meaningful extracurricular activities</a:t>
            </a:r>
          </a:p>
          <a:p>
            <a:pPr lvl="1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4351" y="5791200"/>
            <a:ext cx="802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WAIVERS TO CHANGE LEVELS ARE DUE MAY 1</a:t>
            </a:r>
            <a:r>
              <a:rPr lang="en-US" b="1" baseline="30000"/>
              <a:t>st</a:t>
            </a:r>
            <a:r>
              <a:rPr lang="en-US" b="1"/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8960DB-7ACE-4945-BC21-D07D926C2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8"/>
    </mc:Choice>
    <mc:Fallback xmlns="">
      <p:transition spd="slow" advTm="5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2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EE20F1-4297-4E21-883E-5AAC9ABE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18" y="618518"/>
            <a:ext cx="3449239" cy="1478570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College Book club</a:t>
            </a:r>
            <a:endParaRPr lang="en-US"/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EEB430-7DC2-4D2D-99A6-42909B866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9" r="1778"/>
          <a:stretch/>
        </p:blipFill>
        <p:spPr>
          <a:xfrm>
            <a:off x="-4197" y="10"/>
            <a:ext cx="4576197" cy="6857990"/>
          </a:xfrm>
          <a:prstGeom prst="rect">
            <a:avLst/>
          </a:prstGeom>
        </p:spPr>
      </p:pic>
      <p:grpSp>
        <p:nvGrpSpPr>
          <p:cNvPr id="74" name="Group 16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" y="0"/>
            <a:ext cx="1728807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452BBA-FCEC-41F1-AD5D-420A67D9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18" y="2249487"/>
            <a:ext cx="3449240" cy="3541714"/>
          </a:xfrm>
        </p:spPr>
        <p:txBody>
          <a:bodyPr>
            <a:normAutofit/>
          </a:bodyPr>
          <a:lstStyle/>
          <a:p>
            <a:r>
              <a:rPr lang="en-US" i="1">
                <a:cs typeface="Arial"/>
              </a:rPr>
              <a:t>The Truth about College Admission</a:t>
            </a:r>
          </a:p>
          <a:p>
            <a:r>
              <a:rPr lang="en-US">
                <a:cs typeface="Arial"/>
              </a:rPr>
              <a:t>Co-authored by Rick Clark, Director of Admissions at Georgia Tech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2460E7-FB1F-4BC0-9871-52DC37D9D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6"/>
    </mc:Choice>
    <mc:Fallback xmlns="">
      <p:transition spd="slow" advTm="2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fabe6d8-3cee-4882-8ce9-342a8a500709">
      <UserInfo>
        <DisplayName>Erica Watford</DisplayName>
        <AccountId>32</AccountId>
        <AccountType/>
      </UserInfo>
      <UserInfo>
        <DisplayName>Donna Dunham</DisplayName>
        <AccountId>6</AccountId>
        <AccountType/>
      </UserInfo>
      <UserInfo>
        <DisplayName>Laurel Gross</DisplayName>
        <AccountId>13</AccountId>
        <AccountType/>
      </UserInfo>
      <UserInfo>
        <DisplayName>Tina Harwood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1599D7E59BC949902DCA9B1A69A567" ma:contentTypeVersion="11" ma:contentTypeDescription="Create a new document." ma:contentTypeScope="" ma:versionID="65c95baadd34fbfb67fab26297cceba1">
  <xsd:schema xmlns:xsd="http://www.w3.org/2001/XMLSchema" xmlns:xs="http://www.w3.org/2001/XMLSchema" xmlns:p="http://schemas.microsoft.com/office/2006/metadata/properties" xmlns:ns2="0b785920-9f70-4232-9ea8-a80b59ef1013" xmlns:ns3="3fabe6d8-3cee-4882-8ce9-342a8a500709" targetNamespace="http://schemas.microsoft.com/office/2006/metadata/properties" ma:root="true" ma:fieldsID="02b0d1225eff1b35a09eeece1738a6b6" ns2:_="" ns3:_="">
    <xsd:import namespace="0b785920-9f70-4232-9ea8-a80b59ef1013"/>
    <xsd:import namespace="3fabe6d8-3cee-4882-8ce9-342a8a5007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85920-9f70-4232-9ea8-a80b59ef1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be6d8-3cee-4882-8ce9-342a8a500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85B63B-06EA-496F-9321-3A7F196D51D1}">
  <ds:schemaRefs>
    <ds:schemaRef ds:uri="http://schemas.openxmlformats.org/package/2006/metadata/core-properties"/>
    <ds:schemaRef ds:uri="http://schemas.microsoft.com/office/2006/metadata/properties"/>
    <ds:schemaRef ds:uri="0b785920-9f70-4232-9ea8-a80b59ef1013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3fabe6d8-3cee-4882-8ce9-342a8a50070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183D919-1CCB-4034-98B0-1607267587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85920-9f70-4232-9ea8-a80b59ef1013"/>
    <ds:schemaRef ds:uri="3fabe6d8-3cee-4882-8ce9-342a8a500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21DC69-48A9-4EE3-A085-CC1E7E5AD4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On-screen Show (4:3)</PresentationFormat>
  <Paragraphs>118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Georgia</vt:lpstr>
      <vt:lpstr>Times New Roman</vt:lpstr>
      <vt:lpstr>Tw Cen MT</vt:lpstr>
      <vt:lpstr>Circuit</vt:lpstr>
      <vt:lpstr>Class of 2023 </vt:lpstr>
      <vt:lpstr>Who Is Your School Counselor?</vt:lpstr>
      <vt:lpstr>Creating the  Igp</vt:lpstr>
      <vt:lpstr>PowerPoint Presentation</vt:lpstr>
      <vt:lpstr>Promotion Requirements</vt:lpstr>
      <vt:lpstr>HOPE scholarship programs</vt:lpstr>
      <vt:lpstr>Hope scholarship Programs SSN must be on file to be eligible for any hope program.</vt:lpstr>
      <vt:lpstr>Rigor and BALANCE </vt:lpstr>
      <vt:lpstr>College Book club</vt:lpstr>
      <vt:lpstr>Individual graduation plan</vt:lpstr>
      <vt:lpstr>Logging in To Naviance</vt:lpstr>
      <vt:lpstr>PowerPoint Presentation</vt:lpstr>
      <vt:lpstr>Log in to Naviance</vt:lpstr>
      <vt:lpstr>Naviance Homepage  IGP Instructional Video: https://www.loom.com/share/37972e8a4a0241ad8ddd79efb7dd1b22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2023 </dc:title>
  <dc:creator>Judith Rangel</dc:creator>
  <cp:lastModifiedBy>Judith Rangel</cp:lastModifiedBy>
  <cp:revision>1</cp:revision>
  <dcterms:created xsi:type="dcterms:W3CDTF">2020-03-12T16:31:26Z</dcterms:created>
  <dcterms:modified xsi:type="dcterms:W3CDTF">2020-03-18T17:49:57Z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0x010100701599D7E59BC949902DCA9B1A69A567</vt:lpwstr>
  </property>
</Properties>
</file>